
<file path=[Content_Types].xml><?xml version="1.0" encoding="utf-8"?>
<Types xmlns="http://schemas.openxmlformats.org/package/2006/content-types">
  <Default ContentType="image/jpeg" Extension="jpg"/>
  <Default ContentType="application/vnd.openxmlformats-officedocument.spreadsheetml.sheet" Extension="xlsx"/>
  <Default ContentType="application/vnd.openxmlformats-officedocument.vmlDrawing" Extension="vml"/>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52.xml"/>
  <Override ContentType="application/vnd.openxmlformats-officedocument.presentationml.slideLayout+xml" PartName="/ppt/slideLayouts/slideLayout21.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49.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59.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4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30.xml"/>
  <Override ContentType="application/vnd.openxmlformats-officedocument.presentationml.slideLayout+xml" PartName="/ppt/slideLayouts/slideLayout56.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57.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58.xml"/>
  <Override ContentType="application/vnd.openxmlformats-officedocument.presentationml.slideLayout+xml" PartName="/ppt/slideLayouts/slideLayout15.xml"/>
  <Override ContentType="application/vnd.openxmlformats-officedocument.presentationml.slideLayout+xml" PartName="/ppt/slideLayouts/slideLayout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package.core-properties+xml" PartName="/docProps/core.xml"/>
  <Override ContentType="application/vnd.openxmlformats-officedocument.presentationml.presentation.main+xml" PartName="/ppt/presentation.xml"/>
  <Override ContentType="application/vnd.ms-office.chartcolorstyle+xml" PartName="/ppt/charts/colors1.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Override ContentType="application/vnd.openxmlformats-officedocument.drawingml.chart+xml" PartName="/ppt/charts/chart1.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themeOverride+xml" PartName="/ppt/theme/themeOverride1.xml"/>
  <Override ContentType="application/vnd.openxmlformats-officedocument.spreadsheetml.sheet" PartName="/ppt/embeddings/Microsoft_Excel_Sheet1.xlsx"/>
  <Override ContentType="application/binary" PartName="/ppt/metadata"/>
  <Override ContentType="application/vnd.openxmlformats-officedocument.presentationml.notesMaster+xml" PartName="/ppt/notesMasters/notesMaster1.xml"/>
  <Override ContentType="application/vnd.ms-office.chartstyle+xml" PartName="/ppt/charts/style1.xml"/>
  <Override ContentType="application/vnd.openxmlformats-officedocument.presentationml.presProps+xml" PartName="/ppt/presProps.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 id="2147483670" r:id="rId6"/>
    <p:sldMasterId id="2147483684" r:id="rId7"/>
    <p:sldMasterId id="2147483699" r:id="rId8"/>
  </p:sldMasterIdLst>
  <p:notesMasterIdLst>
    <p:notesMasterId r:id="rId9"/>
  </p:notesMasterIdLst>
  <p:sldIdLst>
    <p:sldId id="256" r:id="rId10"/>
    <p:sldId id="257" r:id="rId11"/>
    <p:sldId id="258" r:id="rId12"/>
    <p:sldId id="259" r:id="rId13"/>
    <p:sldId id="260" r:id="rId14"/>
    <p:sldId id="261" r:id="rId15"/>
    <p:sldId id="262" r:id="rId16"/>
    <p:sldId id="263" r:id="rId17"/>
    <p:sldId id="264" r:id="rId18"/>
    <p:sldId id="265" r:id="rId19"/>
    <p:sldId id="266" r:id="rId20"/>
    <p:sldId id="267" r:id="rId21"/>
    <p:sldId id="268" r:id="rId22"/>
    <p:sldId id="269" r:id="rId23"/>
    <p:sldId id="270" r:id="rId24"/>
    <p:sldId id="271" r:id="rId25"/>
  </p:sldIdLst>
  <p:sldSz cy="6858000" cx="12192000"/>
  <p:notesSz cx="7023100" cy="9309100"/>
  <p:embeddedFontLst>
    <p:embeddedFont>
      <p:font typeface="Overlock"/>
      <p:regular r:id="rId26"/>
      <p:bold r:id="rId27"/>
      <p:italic r:id="rId28"/>
      <p:boldItalic r:id="rId29"/>
    </p:embeddedFont>
    <p:embeddedFont>
      <p:font typeface="EB Garamond"/>
      <p:regular r:id="rId30"/>
      <p:bold r:id="rId31"/>
      <p:italic r:id="rId32"/>
      <p:boldItalic r:id="rId33"/>
    </p:embeddedFont>
    <p:embeddedFont>
      <p:font typeface="Century Schoolbook"/>
      <p:regular r:id="rId34"/>
      <p:bold r:id="rId35"/>
      <p:italic r:id="rId36"/>
      <p:boldItalic r:id="rId37"/>
    </p:embeddedFont>
    <p:embeddedFont>
      <p:font typeface="Arial Black"/>
      <p:regular r:id="rId3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 uri="http://customooxmlschemas.google.com/">
      <go:slidesCustomData xmlns:go="http://customooxmlschemas.google.com/" r:id="rId39" roundtripDataSignature="AMtx7mgEp1huyCGWKGdpSwHuumW3vb8P/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52398AB9-4DA6-4CC3-BF69-2365CFFAEC05}">
  <a:tblStyle styleId="{52398AB9-4DA6-4CC3-BF69-2365CFFAEC05}" styleName="Table_0">
    <a:wholeTbl>
      <a:tcTxStyle b="off" i="off">
        <a:font>
          <a:latin typeface="Tenorite"/>
          <a:ea typeface="Tenorite"/>
          <a:cs typeface="Tenorite"/>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FDF6E8"/>
          </a:solidFill>
        </a:fill>
      </a:tcStyle>
    </a:wholeTbl>
    <a:band1H>
      <a:tcTxStyle/>
      <a:tcStyle>
        <a:fill>
          <a:solidFill>
            <a:srgbClr val="FAEDCE"/>
          </a:solidFill>
        </a:fill>
      </a:tcStyle>
    </a:band1H>
    <a:band2H>
      <a:tcTxStyle/>
    </a:band2H>
    <a:band1V>
      <a:tcTxStyle/>
      <a:tcStyle>
        <a:fill>
          <a:solidFill>
            <a:srgbClr val="FAEDCE"/>
          </a:solidFill>
        </a:fill>
      </a:tcStyle>
    </a:band1V>
    <a:band2V>
      <a:tcTxStyle/>
    </a:band2V>
    <a:lastCol>
      <a:tcTxStyle b="on" i="off">
        <a:font>
          <a:latin typeface="Tenorite"/>
          <a:ea typeface="Tenorite"/>
          <a:cs typeface="Tenorite"/>
        </a:font>
        <a:schemeClr val="lt1"/>
      </a:tcTxStyle>
      <a:tcStyle>
        <a:fill>
          <a:solidFill>
            <a:schemeClr val="accent1"/>
          </a:solidFill>
        </a:fill>
      </a:tcStyle>
    </a:lastCol>
    <a:firstCol>
      <a:tcTxStyle b="on" i="off">
        <a:font>
          <a:latin typeface="Tenorite"/>
          <a:ea typeface="Tenorite"/>
          <a:cs typeface="Tenorite"/>
        </a:font>
        <a:schemeClr val="lt1"/>
      </a:tcTxStyle>
      <a:tcStyle>
        <a:fill>
          <a:solidFill>
            <a:schemeClr val="accent1"/>
          </a:solidFill>
        </a:fill>
      </a:tcStyle>
    </a:firstCol>
    <a:lastRow>
      <a:tcTxStyle b="on" i="off">
        <a:font>
          <a:latin typeface="Tenorite"/>
          <a:ea typeface="Tenorite"/>
          <a:cs typeface="Tenorite"/>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Tenorite"/>
          <a:ea typeface="Tenorite"/>
          <a:cs typeface="Tenorite"/>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 styleId="{C6C72864-D434-4343-B5BA-9298F9100948}" styleName="Table_1">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E4396E14-5E9E-4134-9A4B-A8E118E70BE9}" styleName="Table_2">
    <a:wholeTbl>
      <a:tcTxStyle b="off" i="off">
        <a:font>
          <a:latin typeface="Sabon Next LT"/>
          <a:ea typeface="Sabon Next LT"/>
          <a:cs typeface="Sabon Next LT"/>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F7ECE7"/>
          </a:solidFill>
        </a:fill>
      </a:tcStyle>
    </a:wholeTbl>
    <a:band1H>
      <a:tcTxStyle/>
      <a:tcStyle>
        <a:fill>
          <a:solidFill>
            <a:srgbClr val="EFD6CB"/>
          </a:solidFill>
        </a:fill>
      </a:tcStyle>
    </a:band1H>
    <a:band2H>
      <a:tcTxStyle/>
    </a:band2H>
    <a:band1V>
      <a:tcTxStyle/>
      <a:tcStyle>
        <a:fill>
          <a:solidFill>
            <a:srgbClr val="EFD6CB"/>
          </a:solidFill>
        </a:fill>
      </a:tcStyle>
    </a:band1V>
    <a:band2V>
      <a:tcTxStyle/>
    </a:band2V>
    <a:lastCol>
      <a:tcTxStyle b="on" i="off">
        <a:font>
          <a:latin typeface="Sabon Next LT"/>
          <a:ea typeface="Sabon Next LT"/>
          <a:cs typeface="Sabon Next LT"/>
        </a:font>
        <a:schemeClr val="lt1"/>
      </a:tcTxStyle>
      <a:tcStyle>
        <a:fill>
          <a:solidFill>
            <a:schemeClr val="accent2"/>
          </a:solidFill>
        </a:fill>
      </a:tcStyle>
    </a:lastCol>
    <a:firstCol>
      <a:tcTxStyle b="on" i="off">
        <a:font>
          <a:latin typeface="Sabon Next LT"/>
          <a:ea typeface="Sabon Next LT"/>
          <a:cs typeface="Sabon Next LT"/>
        </a:font>
        <a:schemeClr val="lt1"/>
      </a:tcTxStyle>
      <a:tcStyle>
        <a:fill>
          <a:solidFill>
            <a:schemeClr val="accent2"/>
          </a:solidFill>
        </a:fill>
      </a:tcStyle>
    </a:firstCol>
    <a:lastRow>
      <a:tcTxStyle b="on" i="off">
        <a:font>
          <a:latin typeface="Sabon Next LT"/>
          <a:ea typeface="Sabon Next LT"/>
          <a:cs typeface="Sabon Next LT"/>
        </a:font>
        <a:schemeClr val="lt1"/>
      </a:tcTxStyle>
      <a:tcStyle>
        <a:tcBdr>
          <a:top>
            <a:ln cap="flat" cmpd="sng" w="38100">
              <a:solidFill>
                <a:schemeClr val="lt1"/>
              </a:solidFill>
              <a:prstDash val="solid"/>
              <a:round/>
              <a:headEnd len="sm" w="sm" type="none"/>
              <a:tailEnd len="sm" w="sm" type="none"/>
            </a:ln>
          </a:top>
        </a:tcBdr>
        <a:fill>
          <a:solidFill>
            <a:schemeClr val="accent2"/>
          </a:solidFill>
        </a:fill>
      </a:tcStyle>
    </a:lastRow>
    <a:seCell>
      <a:tcTxStyle/>
    </a:seCell>
    <a:swCell>
      <a:tcTxStyle/>
    </a:swCell>
    <a:firstRow>
      <a:tcTxStyle b="on" i="off">
        <a:font>
          <a:latin typeface="Sabon Next LT"/>
          <a:ea typeface="Sabon Next LT"/>
          <a:cs typeface="Sabon Next LT"/>
        </a:font>
        <a:schemeClr val="lt1"/>
      </a:tcTxStyle>
      <a:tcStyle>
        <a:tcBdr>
          <a:bottom>
            <a:ln cap="flat" cmpd="sng" w="38100">
              <a:solidFill>
                <a:schemeClr val="lt1"/>
              </a:solidFill>
              <a:prstDash val="solid"/>
              <a:round/>
              <a:headEnd len="sm" w="sm" type="none"/>
              <a:tailEnd len="sm" w="sm" type="none"/>
            </a:ln>
          </a:bottom>
        </a:tcBdr>
        <a:fill>
          <a:solidFill>
            <a:schemeClr val="accent2"/>
          </a:solidFill>
        </a:fill>
      </a:tcStyle>
    </a:firstRow>
    <a:neCell>
      <a:tcTxStyle/>
    </a:neCell>
    <a:nwCell>
      <a:tcTxStyle/>
    </a:nwCell>
  </a:tblStyle>
  <a:tblStyle styleId="{D6D29DDD-781E-4CF1-AD33-324993C205E0}" styleName="Table_3">
    <a:wholeTbl>
      <a:tcTxStyle b="off" i="off">
        <a:font>
          <a:latin typeface="Sabon Next LT"/>
          <a:ea typeface="Sabon Next LT"/>
          <a:cs typeface="Sabon Next LT"/>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9E9E9"/>
          </a:solidFill>
        </a:fill>
      </a:tcStyle>
    </a:wholeTbl>
    <a:band1H>
      <a:tcTxStyle/>
      <a:tcStyle>
        <a:fill>
          <a:solidFill>
            <a:srgbClr val="D0D0D1"/>
          </a:solidFill>
        </a:fill>
      </a:tcStyle>
    </a:band1H>
    <a:band2H>
      <a:tcTxStyle/>
    </a:band2H>
    <a:band1V>
      <a:tcTxStyle/>
      <a:tcStyle>
        <a:fill>
          <a:solidFill>
            <a:srgbClr val="D0D0D1"/>
          </a:solidFill>
        </a:fill>
      </a:tcStyle>
    </a:band1V>
    <a:band2V>
      <a:tcTxStyle/>
    </a:band2V>
    <a:lastCol>
      <a:tcTxStyle b="on" i="off">
        <a:font>
          <a:latin typeface="Sabon Next LT"/>
          <a:ea typeface="Sabon Next LT"/>
          <a:cs typeface="Sabon Next LT"/>
        </a:font>
        <a:schemeClr val="lt1"/>
      </a:tcTxStyle>
      <a:tcStyle>
        <a:fill>
          <a:solidFill>
            <a:schemeClr val="accent5"/>
          </a:solidFill>
        </a:fill>
      </a:tcStyle>
    </a:lastCol>
    <a:firstCol>
      <a:tcTxStyle b="on" i="off">
        <a:font>
          <a:latin typeface="Sabon Next LT"/>
          <a:ea typeface="Sabon Next LT"/>
          <a:cs typeface="Sabon Next LT"/>
        </a:font>
        <a:schemeClr val="lt1"/>
      </a:tcTxStyle>
      <a:tcStyle>
        <a:fill>
          <a:solidFill>
            <a:schemeClr val="accent5"/>
          </a:solidFill>
        </a:fill>
      </a:tcStyle>
    </a:firstCol>
    <a:lastRow>
      <a:tcTxStyle b="on" i="off">
        <a:font>
          <a:latin typeface="Sabon Next LT"/>
          <a:ea typeface="Sabon Next LT"/>
          <a:cs typeface="Sabon Next LT"/>
        </a:font>
        <a:schemeClr val="lt1"/>
      </a:tcTxStyle>
      <a:tcStyle>
        <a:tcBdr>
          <a:top>
            <a:ln cap="flat" cmpd="sng" w="38100">
              <a:solidFill>
                <a:schemeClr val="lt1"/>
              </a:solidFill>
              <a:prstDash val="solid"/>
              <a:round/>
              <a:headEnd len="sm" w="sm" type="none"/>
              <a:tailEnd len="sm" w="sm" type="none"/>
            </a:ln>
          </a:top>
        </a:tcBdr>
        <a:fill>
          <a:solidFill>
            <a:schemeClr val="accent5"/>
          </a:solidFill>
        </a:fill>
      </a:tcStyle>
    </a:lastRow>
    <a:seCell>
      <a:tcTxStyle/>
    </a:seCell>
    <a:swCell>
      <a:tcTxStyle/>
    </a:swCell>
    <a:firstRow>
      <a:tcTxStyle b="on" i="off">
        <a:font>
          <a:latin typeface="Sabon Next LT"/>
          <a:ea typeface="Sabon Next LT"/>
          <a:cs typeface="Sabon Next LT"/>
        </a:font>
        <a:schemeClr val="lt1"/>
      </a:tcTxStyle>
      <a:tcStyle>
        <a:tcBdr>
          <a:bottom>
            <a:ln cap="flat" cmpd="sng" w="38100">
              <a:solidFill>
                <a:schemeClr val="lt1"/>
              </a:solidFill>
              <a:prstDash val="solid"/>
              <a:round/>
              <a:headEnd len="sm" w="sm" type="none"/>
              <a:tailEnd len="sm" w="sm" type="none"/>
            </a:ln>
          </a:bottom>
        </a:tcBdr>
        <a:fill>
          <a:solidFill>
            <a:schemeClr val="accent5"/>
          </a:solidFill>
        </a:fill>
      </a:tc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1.xml"/><Relationship Id="rId22" Type="http://schemas.openxmlformats.org/officeDocument/2006/relationships/slide" Target="slides/slide13.xml"/><Relationship Id="rId21" Type="http://schemas.openxmlformats.org/officeDocument/2006/relationships/slide" Target="slides/slide12.xml"/><Relationship Id="rId24" Type="http://schemas.openxmlformats.org/officeDocument/2006/relationships/slide" Target="slides/slide15.xml"/><Relationship Id="rId23" Type="http://schemas.openxmlformats.org/officeDocument/2006/relationships/slide" Target="slides/slide14.xml"/><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notesMaster" Target="notesMasters/notesMaster1.xml"/><Relationship Id="rId26" Type="http://schemas.openxmlformats.org/officeDocument/2006/relationships/font" Target="fonts/Overlock-regular.fntdata"/><Relationship Id="rId25" Type="http://schemas.openxmlformats.org/officeDocument/2006/relationships/slide" Target="slides/slide16.xml"/><Relationship Id="rId28" Type="http://schemas.openxmlformats.org/officeDocument/2006/relationships/font" Target="fonts/Overlock-italic.fntdata"/><Relationship Id="rId27" Type="http://schemas.openxmlformats.org/officeDocument/2006/relationships/font" Target="fonts/Overlock-bold.fntdata"/><Relationship Id="rId5" Type="http://schemas.openxmlformats.org/officeDocument/2006/relationships/slideMaster" Target="slideMasters/slideMaster1.xml"/><Relationship Id="rId6" Type="http://schemas.openxmlformats.org/officeDocument/2006/relationships/slideMaster" Target="slideMasters/slideMaster2.xml"/><Relationship Id="rId29" Type="http://schemas.openxmlformats.org/officeDocument/2006/relationships/font" Target="fonts/Overlock-boldItalic.fntdata"/><Relationship Id="rId7" Type="http://schemas.openxmlformats.org/officeDocument/2006/relationships/slideMaster" Target="slideMasters/slideMaster3.xml"/><Relationship Id="rId8" Type="http://schemas.openxmlformats.org/officeDocument/2006/relationships/slideMaster" Target="slideMasters/slideMaster4.xml"/><Relationship Id="rId31" Type="http://schemas.openxmlformats.org/officeDocument/2006/relationships/font" Target="fonts/EBGaramond-bold.fntdata"/><Relationship Id="rId30" Type="http://schemas.openxmlformats.org/officeDocument/2006/relationships/font" Target="fonts/EBGaramond-regular.fntdata"/><Relationship Id="rId11" Type="http://schemas.openxmlformats.org/officeDocument/2006/relationships/slide" Target="slides/slide2.xml"/><Relationship Id="rId33" Type="http://schemas.openxmlformats.org/officeDocument/2006/relationships/font" Target="fonts/EBGaramond-boldItalic.fntdata"/><Relationship Id="rId10" Type="http://schemas.openxmlformats.org/officeDocument/2006/relationships/slide" Target="slides/slide1.xml"/><Relationship Id="rId32" Type="http://schemas.openxmlformats.org/officeDocument/2006/relationships/font" Target="fonts/EBGaramond-italic.fntdata"/><Relationship Id="rId13" Type="http://schemas.openxmlformats.org/officeDocument/2006/relationships/slide" Target="slides/slide4.xml"/><Relationship Id="rId35" Type="http://schemas.openxmlformats.org/officeDocument/2006/relationships/font" Target="fonts/CenturySchoolbook-bold.fntdata"/><Relationship Id="rId12" Type="http://schemas.openxmlformats.org/officeDocument/2006/relationships/slide" Target="slides/slide3.xml"/><Relationship Id="rId34" Type="http://schemas.openxmlformats.org/officeDocument/2006/relationships/font" Target="fonts/CenturySchoolbook-regular.fntdata"/><Relationship Id="rId15" Type="http://schemas.openxmlformats.org/officeDocument/2006/relationships/slide" Target="slides/slide6.xml"/><Relationship Id="rId37" Type="http://schemas.openxmlformats.org/officeDocument/2006/relationships/font" Target="fonts/CenturySchoolbook-boldItalic.fntdata"/><Relationship Id="rId14" Type="http://schemas.openxmlformats.org/officeDocument/2006/relationships/slide" Target="slides/slide5.xml"/><Relationship Id="rId36" Type="http://schemas.openxmlformats.org/officeDocument/2006/relationships/font" Target="fonts/CenturySchoolbook-italic.fntdata"/><Relationship Id="rId17" Type="http://schemas.openxmlformats.org/officeDocument/2006/relationships/slide" Target="slides/slide8.xml"/><Relationship Id="rId39" Type="http://customschemas.google.com/relationships/presentationmetadata" Target="metadata"/><Relationship Id="rId16" Type="http://schemas.openxmlformats.org/officeDocument/2006/relationships/slide" Target="slides/slide7.xml"/><Relationship Id="rId38" Type="http://schemas.openxmlformats.org/officeDocument/2006/relationships/font" Target="fonts/ArialBlack-regular.fntdata"/><Relationship Id="rId19" Type="http://schemas.openxmlformats.org/officeDocument/2006/relationships/slide" Target="slides/slide10.xml"/><Relationship Id="rId18" Type="http://schemas.openxmlformats.org/officeDocument/2006/relationships/slide" Target="slides/slide9.xml"/></Relationships>
</file>

<file path=ppt/charts/_rels/chart1.xml.rels><?xml version="1.0" encoding="UTF-8" standalone="yes"?><Relationships xmlns="http://schemas.openxmlformats.org/package/2006/relationships"><Relationship Id="rId1" Type="http://schemas.microsoft.com/office/2011/relationships/chartStyle" Target="style1.xml"/><Relationship Id="rId2" Type="http://schemas.microsoft.com/office/2011/relationships/chartColorStyle" Target="colors1.xml"/><Relationship Id="rId3" Type="http://schemas.openxmlformats.org/officeDocument/2006/relationships/themeOverride" Target="../theme/themeOverride1.xml"/><Relationship Id="rId4" Type="http://schemas.openxmlformats.org/officeDocument/2006/relationships/oleObject" Target="file:///C:\Users\tragin\Downloads\Copy%20FY24ESDobbs%20Elem%202.8.23.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000" b="1" i="0" u="none" strike="noStrike" kern="1200" baseline="0">
                <a:solidFill>
                  <a:schemeClr val="dk1">
                    <a:lumMod val="75000"/>
                    <a:lumOff val="25000"/>
                  </a:schemeClr>
                </a:solidFill>
                <a:latin typeface="+mn-lt"/>
                <a:ea typeface="+mn-ea"/>
                <a:cs typeface="+mn-cs"/>
              </a:defRPr>
            </a:pPr>
            <a:r>
              <a:rPr lang="en-US" sz="2000"/>
              <a:t>FY2024</a:t>
            </a:r>
          </a:p>
          <a:p>
            <a:pPr>
              <a:defRPr sz="2000"/>
            </a:pPr>
            <a:r>
              <a:rPr lang="en-US" sz="2000"/>
              <a:t> Budget by Function</a:t>
            </a:r>
          </a:p>
        </c:rich>
      </c:tx>
      <c:layout>
        <c:manualLayout>
          <c:xMode val="edge"/>
          <c:yMode val="edge"/>
          <c:x val="0.57956924791462627"/>
          <c:y val="7.4055694168444444E-2"/>
        </c:manualLayout>
      </c:layout>
      <c:overlay val="0"/>
      <c:spPr>
        <a:noFill/>
        <a:ln>
          <a:noFill/>
        </a:ln>
        <a:effectLst/>
      </c:spPr>
      <c:txPr>
        <a:bodyPr rot="0" spcFirstLastPara="1" vertOverflow="ellipsis" vert="horz" wrap="square" anchor="ctr" anchorCtr="1"/>
        <a:lstStyle/>
        <a:p>
          <a:pPr>
            <a:defRPr sz="20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pieChart>
        <c:varyColors val="1"/>
        <c:ser>
          <c:idx val="0"/>
          <c:order val="0"/>
          <c:dPt>
            <c:idx val="0"/>
            <c:bubble3D val="0"/>
            <c:explosion val="9"/>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94F5-41A2-B2D7-E664136FA381}"/>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94F5-41A2-B2D7-E664136FA381}"/>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94F5-41A2-B2D7-E664136FA381}"/>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94F5-41A2-B2D7-E664136FA381}"/>
              </c:ext>
            </c:extLst>
          </c:dPt>
          <c:dPt>
            <c:idx val="4"/>
            <c:bubble3D val="0"/>
            <c:spPr>
              <a:solidFill>
                <a:schemeClr val="accent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9-94F5-41A2-B2D7-E664136FA381}"/>
              </c:ext>
            </c:extLst>
          </c:dPt>
          <c:dPt>
            <c:idx val="5"/>
            <c:bubble3D val="0"/>
            <c:spPr>
              <a:solidFill>
                <a:schemeClr val="accent6"/>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B-94F5-41A2-B2D7-E664136FA381}"/>
              </c:ext>
            </c:extLst>
          </c:dPt>
          <c:dPt>
            <c:idx val="6"/>
            <c:bubble3D val="0"/>
            <c:spPr>
              <a:solidFill>
                <a:schemeClr val="accent1">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D-94F5-41A2-B2D7-E664136FA381}"/>
              </c:ext>
            </c:extLst>
          </c:dPt>
          <c:dPt>
            <c:idx val="7"/>
            <c:bubble3D val="0"/>
            <c:spPr>
              <a:solidFill>
                <a:schemeClr val="accent2">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F-94F5-41A2-B2D7-E664136FA381}"/>
              </c:ext>
            </c:extLst>
          </c:dPt>
          <c:dLbls>
            <c:dLbl>
              <c:idx val="0"/>
              <c:dLblPos val="ct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94F5-41A2-B2D7-E664136FA381}"/>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outEnd"/>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Presentation!$B$9:$B$16</c:f>
              <c:strCache>
                <c:ptCount val="8"/>
                <c:pt idx="0">
                  <c:v>Instruction</c:v>
                </c:pt>
                <c:pt idx="1">
                  <c:v>Pupil Services</c:v>
                </c:pt>
                <c:pt idx="2">
                  <c:v>Improvement of Instructional Services</c:v>
                </c:pt>
                <c:pt idx="3">
                  <c:v>Instructional Staff Training</c:v>
                </c:pt>
                <c:pt idx="4">
                  <c:v>Educational Media Services</c:v>
                </c:pt>
                <c:pt idx="5">
                  <c:v>School Administration</c:v>
                </c:pt>
                <c:pt idx="6">
                  <c:v>Maintenance &amp; Operations</c:v>
                </c:pt>
                <c:pt idx="7">
                  <c:v>Transportation</c:v>
                </c:pt>
              </c:strCache>
            </c:strRef>
          </c:cat>
          <c:val>
            <c:numRef>
              <c:f>Presentation!$F$9:$F$16</c:f>
              <c:numCache>
                <c:formatCode>_("$"* #,##0_);_("$"* \(#,##0\);_("$"* "-"??_);_(@_)</c:formatCode>
                <c:ptCount val="8"/>
                <c:pt idx="0">
                  <c:v>4036472.355731369</c:v>
                </c:pt>
                <c:pt idx="1">
                  <c:v>413878.83028599998</c:v>
                </c:pt>
                <c:pt idx="2">
                  <c:v>340931.87179999996</c:v>
                </c:pt>
                <c:pt idx="3">
                  <c:v>0</c:v>
                </c:pt>
                <c:pt idx="4">
                  <c:v>106958.443</c:v>
                </c:pt>
                <c:pt idx="5">
                  <c:v>563066.11499999999</c:v>
                </c:pt>
                <c:pt idx="6">
                  <c:v>136171.61677313433</c:v>
                </c:pt>
                <c:pt idx="7">
                  <c:v>0</c:v>
                </c:pt>
              </c:numCache>
            </c:numRef>
          </c:val>
          <c:extLst>
            <c:ext xmlns:c16="http://schemas.microsoft.com/office/drawing/2014/chart" uri="{C3380CC4-5D6E-409C-BE32-E72D297353CC}">
              <c16:uniqueId val="{00000010-94F5-41A2-B2D7-E664136FA381}"/>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9.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6" y="0"/>
            <a:ext cx="3043344" cy="467071"/>
          </a:xfrm>
          <a:prstGeom prst="rect">
            <a:avLst/>
          </a:prstGeom>
          <a:noFill/>
          <a:ln>
            <a:noFill/>
          </a:ln>
        </p:spPr>
        <p:txBody>
          <a:bodyPr anchorCtr="0" anchor="t" bIns="46750" lIns="93525" spcFirstLastPara="1" rIns="93525" wrap="square" tIns="4675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978133" y="0"/>
            <a:ext cx="3043344" cy="467071"/>
          </a:xfrm>
          <a:prstGeom prst="rect">
            <a:avLst/>
          </a:prstGeom>
          <a:noFill/>
          <a:ln>
            <a:noFill/>
          </a:ln>
        </p:spPr>
        <p:txBody>
          <a:bodyPr anchorCtr="0" anchor="t" bIns="46750" lIns="93525" spcFirstLastPara="1" rIns="93525" wrap="square" tIns="4675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720725" y="1165225"/>
            <a:ext cx="5581650" cy="31400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702311" y="4480004"/>
            <a:ext cx="5618480" cy="3665458"/>
          </a:xfrm>
          <a:prstGeom prst="rect">
            <a:avLst/>
          </a:prstGeom>
          <a:noFill/>
          <a:ln>
            <a:noFill/>
          </a:ln>
        </p:spPr>
        <p:txBody>
          <a:bodyPr anchorCtr="0" anchor="t" bIns="46750" lIns="93525" spcFirstLastPara="1" rIns="93525" wrap="square" tIns="4675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6" y="8842034"/>
            <a:ext cx="3043344" cy="467070"/>
          </a:xfrm>
          <a:prstGeom prst="rect">
            <a:avLst/>
          </a:prstGeom>
          <a:noFill/>
          <a:ln>
            <a:noFill/>
          </a:ln>
        </p:spPr>
        <p:txBody>
          <a:bodyPr anchorCtr="0" anchor="b" bIns="46750" lIns="93525" spcFirstLastPara="1" rIns="93525" wrap="square" tIns="4675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978133" y="8842034"/>
            <a:ext cx="3043344" cy="467070"/>
          </a:xfrm>
          <a:prstGeom prst="rect">
            <a:avLst/>
          </a:prstGeom>
          <a:noFill/>
          <a:ln>
            <a:noFill/>
          </a:ln>
        </p:spPr>
        <p:txBody>
          <a:bodyPr anchorCtr="0" anchor="b" bIns="46750" lIns="93525" spcFirstLastPara="1" rIns="93525" wrap="square" tIns="4675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5" name="Shape 625"/>
        <p:cNvGrpSpPr/>
        <p:nvPr/>
      </p:nvGrpSpPr>
      <p:grpSpPr>
        <a:xfrm>
          <a:off x="0" y="0"/>
          <a:ext cx="0" cy="0"/>
          <a:chOff x="0" y="0"/>
          <a:chExt cx="0" cy="0"/>
        </a:xfrm>
      </p:grpSpPr>
      <p:sp>
        <p:nvSpPr>
          <p:cNvPr id="626" name="Google Shape;626;p1:notes"/>
          <p:cNvSpPr txBox="1"/>
          <p:nvPr>
            <p:ph idx="1" type="body"/>
          </p:nvPr>
        </p:nvSpPr>
        <p:spPr>
          <a:xfrm>
            <a:off x="702311" y="4480004"/>
            <a:ext cx="5618480" cy="3665458"/>
          </a:xfrm>
          <a:prstGeom prst="rect">
            <a:avLst/>
          </a:prstGeom>
        </p:spPr>
        <p:txBody>
          <a:bodyPr anchorCtr="0" anchor="t" bIns="46750" lIns="93525" spcFirstLastPara="1" rIns="93525" wrap="square" tIns="46750">
            <a:noAutofit/>
          </a:bodyPr>
          <a:lstStyle/>
          <a:p>
            <a:pPr indent="0" lvl="0" marL="0" rtl="0" algn="l">
              <a:spcBef>
                <a:spcPts val="0"/>
              </a:spcBef>
              <a:spcAft>
                <a:spcPts val="0"/>
              </a:spcAft>
              <a:buNone/>
            </a:pPr>
            <a:r>
              <a:t/>
            </a:r>
            <a:endParaRPr/>
          </a:p>
        </p:txBody>
      </p:sp>
      <p:sp>
        <p:nvSpPr>
          <p:cNvPr id="627" name="Google Shape;627;p1:notes"/>
          <p:cNvSpPr/>
          <p:nvPr>
            <p:ph idx="2" type="sldImg"/>
          </p:nvPr>
        </p:nvSpPr>
        <p:spPr>
          <a:xfrm>
            <a:off x="720725" y="1165225"/>
            <a:ext cx="5581650" cy="31400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8" name="Shape 768"/>
        <p:cNvGrpSpPr/>
        <p:nvPr/>
      </p:nvGrpSpPr>
      <p:grpSpPr>
        <a:xfrm>
          <a:off x="0" y="0"/>
          <a:ext cx="0" cy="0"/>
          <a:chOff x="0" y="0"/>
          <a:chExt cx="0" cy="0"/>
        </a:xfrm>
      </p:grpSpPr>
      <p:sp>
        <p:nvSpPr>
          <p:cNvPr id="769" name="Google Shape;769;p10:notes"/>
          <p:cNvSpPr/>
          <p:nvPr>
            <p:ph idx="2" type="sldImg"/>
          </p:nvPr>
        </p:nvSpPr>
        <p:spPr>
          <a:xfrm>
            <a:off x="720725" y="1165225"/>
            <a:ext cx="5581650" cy="31400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70" name="Google Shape;770;p10:notes"/>
          <p:cNvSpPr txBox="1"/>
          <p:nvPr>
            <p:ph idx="1" type="body"/>
          </p:nvPr>
        </p:nvSpPr>
        <p:spPr>
          <a:xfrm>
            <a:off x="702311" y="4480004"/>
            <a:ext cx="5618480" cy="3665458"/>
          </a:xfrm>
          <a:prstGeom prst="rect">
            <a:avLst/>
          </a:prstGeom>
          <a:noFill/>
          <a:ln>
            <a:noFill/>
          </a:ln>
        </p:spPr>
        <p:txBody>
          <a:bodyPr anchorCtr="0" anchor="t" bIns="46750" lIns="93525" spcFirstLastPara="1" rIns="93525" wrap="square" tIns="46750">
            <a:noAutofit/>
          </a:bodyPr>
          <a:lstStyle/>
          <a:p>
            <a:pPr indent="0" lvl="0" marL="0" rtl="0" algn="l">
              <a:spcBef>
                <a:spcPts val="0"/>
              </a:spcBef>
              <a:spcAft>
                <a:spcPts val="0"/>
              </a:spcAft>
              <a:buNone/>
            </a:pPr>
            <a:r>
              <a:rPr lang="en-US"/>
              <a:t>For the next few slides, I will show you how I have allocated the budget to support our strategic priorities.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Based on our strategic priorities and funds we received, here is a break-out of the priorities, which focus area it addresses, the strategies that will be implemented, the purchase request, which funding source was used and the amount.</a:t>
            </a:r>
            <a:endParaRPr/>
          </a:p>
        </p:txBody>
      </p:sp>
      <p:sp>
        <p:nvSpPr>
          <p:cNvPr id="771" name="Google Shape;771;p10:notes"/>
          <p:cNvSpPr txBox="1"/>
          <p:nvPr>
            <p:ph idx="12" type="sldNum"/>
          </p:nvPr>
        </p:nvSpPr>
        <p:spPr>
          <a:xfrm>
            <a:off x="3978133" y="8842034"/>
            <a:ext cx="3043344" cy="467070"/>
          </a:xfrm>
          <a:prstGeom prst="rect">
            <a:avLst/>
          </a:prstGeom>
          <a:noFill/>
          <a:ln>
            <a:noFill/>
          </a:ln>
        </p:spPr>
        <p:txBody>
          <a:bodyPr anchorCtr="0" anchor="b" bIns="46750" lIns="93525" spcFirstLastPara="1" rIns="93525" wrap="square" tIns="46750">
            <a:noAutofit/>
          </a:bodyPr>
          <a:lstStyle/>
          <a:p>
            <a:pPr indent="0" lvl="0" marL="0" rtl="0" algn="r">
              <a:spcBef>
                <a:spcPts val="0"/>
              </a:spcBef>
              <a:spcAft>
                <a:spcPts val="0"/>
              </a:spcAft>
              <a:buNone/>
            </a:pPr>
            <a:fld id="{00000000-1234-1234-1234-123412341234}" type="slidenum">
              <a:rPr lang="en-US">
                <a:solidFill>
                  <a:srgbClr val="000000"/>
                </a:solidFill>
              </a:rPr>
              <a:t>‹#›</a:t>
            </a:fld>
            <a:endParaRPr>
              <a:solidFill>
                <a:srgbClr val="000000"/>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8" name="Shape 778"/>
        <p:cNvGrpSpPr/>
        <p:nvPr/>
      </p:nvGrpSpPr>
      <p:grpSpPr>
        <a:xfrm>
          <a:off x="0" y="0"/>
          <a:ext cx="0" cy="0"/>
          <a:chOff x="0" y="0"/>
          <a:chExt cx="0" cy="0"/>
        </a:xfrm>
      </p:grpSpPr>
      <p:sp>
        <p:nvSpPr>
          <p:cNvPr id="779" name="Google Shape;779;p11:notes"/>
          <p:cNvSpPr/>
          <p:nvPr>
            <p:ph idx="2" type="sldImg"/>
          </p:nvPr>
        </p:nvSpPr>
        <p:spPr>
          <a:xfrm>
            <a:off x="720725" y="1165225"/>
            <a:ext cx="5581650" cy="31400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80" name="Google Shape;780;p11:notes"/>
          <p:cNvSpPr txBox="1"/>
          <p:nvPr>
            <p:ph idx="1" type="body"/>
          </p:nvPr>
        </p:nvSpPr>
        <p:spPr>
          <a:xfrm>
            <a:off x="702311" y="4480004"/>
            <a:ext cx="5618480" cy="3665458"/>
          </a:xfrm>
          <a:prstGeom prst="rect">
            <a:avLst/>
          </a:prstGeom>
          <a:noFill/>
          <a:ln>
            <a:noFill/>
          </a:ln>
        </p:spPr>
        <p:txBody>
          <a:bodyPr anchorCtr="0" anchor="t" bIns="46750" lIns="93525" spcFirstLastPara="1" rIns="93525" wrap="square" tIns="46750">
            <a:noAutofit/>
          </a:bodyPr>
          <a:lstStyle/>
          <a:p>
            <a:pPr indent="0" lvl="0" marL="0" rtl="0" algn="l">
              <a:spcBef>
                <a:spcPts val="0"/>
              </a:spcBef>
              <a:spcAft>
                <a:spcPts val="0"/>
              </a:spcAft>
              <a:buNone/>
            </a:pPr>
            <a:r>
              <a:rPr lang="en-US"/>
              <a:t>For the next few slides, I will show you how I have allocated the budget to support our strategic priorities.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Based on our strategic priorities and funds we received, here is a break-out of the priorities, which focus area it addresses, the strategies that will be implemented, the purchase request, which funding source was used and the amount.</a:t>
            </a:r>
            <a:endParaRPr/>
          </a:p>
        </p:txBody>
      </p:sp>
      <p:sp>
        <p:nvSpPr>
          <p:cNvPr id="781" name="Google Shape;781;p11:notes"/>
          <p:cNvSpPr txBox="1"/>
          <p:nvPr>
            <p:ph idx="12" type="sldNum"/>
          </p:nvPr>
        </p:nvSpPr>
        <p:spPr>
          <a:xfrm>
            <a:off x="3978133" y="8842034"/>
            <a:ext cx="3043344" cy="467070"/>
          </a:xfrm>
          <a:prstGeom prst="rect">
            <a:avLst/>
          </a:prstGeom>
          <a:noFill/>
          <a:ln>
            <a:noFill/>
          </a:ln>
        </p:spPr>
        <p:txBody>
          <a:bodyPr anchorCtr="0" anchor="b" bIns="46750" lIns="93525" spcFirstLastPara="1" rIns="93525" wrap="square" tIns="46750">
            <a:noAutofit/>
          </a:bodyPr>
          <a:lstStyle/>
          <a:p>
            <a:pPr indent="0" lvl="0" marL="0" rtl="0" algn="r">
              <a:spcBef>
                <a:spcPts val="0"/>
              </a:spcBef>
              <a:spcAft>
                <a:spcPts val="0"/>
              </a:spcAft>
              <a:buNone/>
            </a:pPr>
            <a:fld id="{00000000-1234-1234-1234-123412341234}" type="slidenum">
              <a:rPr lang="en-US">
                <a:solidFill>
                  <a:srgbClr val="000000"/>
                </a:solidFill>
              </a:rPr>
              <a:t>‹#›</a:t>
            </a:fld>
            <a:endParaRPr>
              <a:solidFill>
                <a:srgbClr val="000000"/>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8" name="Shape 788"/>
        <p:cNvGrpSpPr/>
        <p:nvPr/>
      </p:nvGrpSpPr>
      <p:grpSpPr>
        <a:xfrm>
          <a:off x="0" y="0"/>
          <a:ext cx="0" cy="0"/>
          <a:chOff x="0" y="0"/>
          <a:chExt cx="0" cy="0"/>
        </a:xfrm>
      </p:grpSpPr>
      <p:sp>
        <p:nvSpPr>
          <p:cNvPr id="789" name="Google Shape;789;p12:notes"/>
          <p:cNvSpPr/>
          <p:nvPr>
            <p:ph idx="2" type="sldImg"/>
          </p:nvPr>
        </p:nvSpPr>
        <p:spPr>
          <a:xfrm>
            <a:off x="720725" y="1165225"/>
            <a:ext cx="5581650" cy="31400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90" name="Google Shape;790;p12:notes"/>
          <p:cNvSpPr txBox="1"/>
          <p:nvPr>
            <p:ph idx="1" type="body"/>
          </p:nvPr>
        </p:nvSpPr>
        <p:spPr>
          <a:xfrm>
            <a:off x="702311" y="4480004"/>
            <a:ext cx="5618480" cy="3665458"/>
          </a:xfrm>
          <a:prstGeom prst="rect">
            <a:avLst/>
          </a:prstGeom>
          <a:noFill/>
          <a:ln>
            <a:noFill/>
          </a:ln>
        </p:spPr>
        <p:txBody>
          <a:bodyPr anchorCtr="0" anchor="t" bIns="46750" lIns="93525" spcFirstLastPara="1" rIns="93525" wrap="square" tIns="46750">
            <a:noAutofit/>
          </a:bodyPr>
          <a:lstStyle/>
          <a:p>
            <a:pPr indent="0" lvl="0" marL="0" rtl="0" algn="l">
              <a:spcBef>
                <a:spcPts val="0"/>
              </a:spcBef>
              <a:spcAft>
                <a:spcPts val="0"/>
              </a:spcAft>
              <a:buNone/>
            </a:pPr>
            <a:r>
              <a:rPr lang="en-US"/>
              <a:t>I am passing out the definitions for these funding categories. You will see what makes up each category. Although the school’s total budget amount will not change, allocation per function may change depending on our conversations and school needs.</a:t>
            </a:r>
            <a:endParaRPr/>
          </a:p>
        </p:txBody>
      </p:sp>
      <p:sp>
        <p:nvSpPr>
          <p:cNvPr id="791" name="Google Shape;791;p12:notes"/>
          <p:cNvSpPr txBox="1"/>
          <p:nvPr>
            <p:ph idx="12" type="sldNum"/>
          </p:nvPr>
        </p:nvSpPr>
        <p:spPr>
          <a:xfrm>
            <a:off x="3978133" y="8842034"/>
            <a:ext cx="3043344" cy="467070"/>
          </a:xfrm>
          <a:prstGeom prst="rect">
            <a:avLst/>
          </a:prstGeom>
          <a:noFill/>
          <a:ln>
            <a:noFill/>
          </a:ln>
        </p:spPr>
        <p:txBody>
          <a:bodyPr anchorCtr="0" anchor="b" bIns="46750" lIns="93525" spcFirstLastPara="1" rIns="93525" wrap="square" tIns="4675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7" name="Shape 797"/>
        <p:cNvGrpSpPr/>
        <p:nvPr/>
      </p:nvGrpSpPr>
      <p:grpSpPr>
        <a:xfrm>
          <a:off x="0" y="0"/>
          <a:ext cx="0" cy="0"/>
          <a:chOff x="0" y="0"/>
          <a:chExt cx="0" cy="0"/>
        </a:xfrm>
      </p:grpSpPr>
      <p:sp>
        <p:nvSpPr>
          <p:cNvPr id="798" name="Google Shape;798;p13:notes"/>
          <p:cNvSpPr/>
          <p:nvPr>
            <p:ph idx="2" type="sldImg"/>
          </p:nvPr>
        </p:nvSpPr>
        <p:spPr>
          <a:xfrm>
            <a:off x="720725" y="1165225"/>
            <a:ext cx="5581650" cy="31400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99" name="Google Shape;799;p13:notes"/>
          <p:cNvSpPr txBox="1"/>
          <p:nvPr>
            <p:ph idx="1" type="body"/>
          </p:nvPr>
        </p:nvSpPr>
        <p:spPr>
          <a:xfrm>
            <a:off x="702311" y="4480004"/>
            <a:ext cx="5618480" cy="3665458"/>
          </a:xfrm>
          <a:prstGeom prst="rect">
            <a:avLst/>
          </a:prstGeom>
          <a:noFill/>
          <a:ln>
            <a:noFill/>
          </a:ln>
        </p:spPr>
        <p:txBody>
          <a:bodyPr anchorCtr="0" anchor="t" bIns="46750" lIns="93525" spcFirstLastPara="1" rIns="93525" wrap="square" tIns="46750">
            <a:noAutofit/>
          </a:bodyPr>
          <a:lstStyle/>
          <a:p>
            <a:pPr indent="0" lvl="0" marL="0" rtl="0" algn="l">
              <a:spcBef>
                <a:spcPts val="0"/>
              </a:spcBef>
              <a:spcAft>
                <a:spcPts val="0"/>
              </a:spcAft>
              <a:buNone/>
            </a:pPr>
            <a:r>
              <a:rPr i="1" lang="en-US"/>
              <a:t>Explain the pie chart and allocations</a:t>
            </a:r>
            <a:endParaRPr/>
          </a:p>
        </p:txBody>
      </p:sp>
      <p:sp>
        <p:nvSpPr>
          <p:cNvPr id="800" name="Google Shape;800;p13:notes"/>
          <p:cNvSpPr txBox="1"/>
          <p:nvPr>
            <p:ph idx="12" type="sldNum"/>
          </p:nvPr>
        </p:nvSpPr>
        <p:spPr>
          <a:xfrm>
            <a:off x="3978133" y="8842034"/>
            <a:ext cx="3043344" cy="467070"/>
          </a:xfrm>
          <a:prstGeom prst="rect">
            <a:avLst/>
          </a:prstGeom>
          <a:noFill/>
          <a:ln>
            <a:noFill/>
          </a:ln>
        </p:spPr>
        <p:txBody>
          <a:bodyPr anchorCtr="0" anchor="b" bIns="46750" lIns="93525" spcFirstLastPara="1" rIns="93525" wrap="square" tIns="4675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6" name="Shape 806"/>
        <p:cNvGrpSpPr/>
        <p:nvPr/>
      </p:nvGrpSpPr>
      <p:grpSpPr>
        <a:xfrm>
          <a:off x="0" y="0"/>
          <a:ext cx="0" cy="0"/>
          <a:chOff x="0" y="0"/>
          <a:chExt cx="0" cy="0"/>
        </a:xfrm>
      </p:grpSpPr>
      <p:sp>
        <p:nvSpPr>
          <p:cNvPr id="807" name="Google Shape;807;p14:notes"/>
          <p:cNvSpPr/>
          <p:nvPr>
            <p:ph idx="2" type="sldImg"/>
          </p:nvPr>
        </p:nvSpPr>
        <p:spPr>
          <a:xfrm>
            <a:off x="720725" y="1165225"/>
            <a:ext cx="5581650" cy="31400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08" name="Google Shape;808;p14:notes"/>
          <p:cNvSpPr txBox="1"/>
          <p:nvPr>
            <p:ph idx="1" type="body"/>
          </p:nvPr>
        </p:nvSpPr>
        <p:spPr>
          <a:xfrm>
            <a:off x="702311" y="4480004"/>
            <a:ext cx="5618480" cy="3665458"/>
          </a:xfrm>
          <a:prstGeom prst="rect">
            <a:avLst/>
          </a:prstGeom>
          <a:noFill/>
          <a:ln>
            <a:noFill/>
          </a:ln>
        </p:spPr>
        <p:txBody>
          <a:bodyPr anchorCtr="0" anchor="t" bIns="46750" lIns="93525" spcFirstLastPara="1" rIns="93525" wrap="square" tIns="46750">
            <a:noAutofit/>
          </a:bodyPr>
          <a:lstStyle/>
          <a:p>
            <a:pPr indent="0" lvl="0" marL="0" rtl="0" algn="l">
              <a:spcBef>
                <a:spcPts val="0"/>
              </a:spcBef>
              <a:spcAft>
                <a:spcPts val="0"/>
              </a:spcAft>
              <a:buNone/>
            </a:pPr>
            <a:r>
              <a:rPr lang="en-US"/>
              <a:t>CHAIR - Our final task for today! Here are questions that we need to consider to ensure we have a good working draft budget. Let’s walk through them together.</a:t>
            </a:r>
            <a:endParaRPr/>
          </a:p>
        </p:txBody>
      </p:sp>
      <p:sp>
        <p:nvSpPr>
          <p:cNvPr id="809" name="Google Shape;809;p14:notes"/>
          <p:cNvSpPr txBox="1"/>
          <p:nvPr>
            <p:ph idx="12" type="sldNum"/>
          </p:nvPr>
        </p:nvSpPr>
        <p:spPr>
          <a:xfrm>
            <a:off x="3978133" y="8842034"/>
            <a:ext cx="3043344" cy="467070"/>
          </a:xfrm>
          <a:prstGeom prst="rect">
            <a:avLst/>
          </a:prstGeom>
          <a:noFill/>
          <a:ln>
            <a:noFill/>
          </a:ln>
        </p:spPr>
        <p:txBody>
          <a:bodyPr anchorCtr="0" anchor="b" bIns="46750" lIns="93525" spcFirstLastPara="1" rIns="93525" wrap="square" tIns="4675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2" name="Shape 822"/>
        <p:cNvGrpSpPr/>
        <p:nvPr/>
      </p:nvGrpSpPr>
      <p:grpSpPr>
        <a:xfrm>
          <a:off x="0" y="0"/>
          <a:ext cx="0" cy="0"/>
          <a:chOff x="0" y="0"/>
          <a:chExt cx="0" cy="0"/>
        </a:xfrm>
      </p:grpSpPr>
      <p:sp>
        <p:nvSpPr>
          <p:cNvPr id="823" name="Google Shape;823;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p>
        </p:txBody>
      </p:sp>
      <p:sp>
        <p:nvSpPr>
          <p:cNvPr id="824" name="Google Shape;824;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9" name="Shape 829"/>
        <p:cNvGrpSpPr/>
        <p:nvPr/>
      </p:nvGrpSpPr>
      <p:grpSpPr>
        <a:xfrm>
          <a:off x="0" y="0"/>
          <a:ext cx="0" cy="0"/>
          <a:chOff x="0" y="0"/>
          <a:chExt cx="0" cy="0"/>
        </a:xfrm>
      </p:grpSpPr>
      <p:sp>
        <p:nvSpPr>
          <p:cNvPr id="830" name="Google Shape;830;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p>
        </p:txBody>
      </p:sp>
      <p:sp>
        <p:nvSpPr>
          <p:cNvPr id="831" name="Google Shape;831;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2" name="Shape 632"/>
        <p:cNvGrpSpPr/>
        <p:nvPr/>
      </p:nvGrpSpPr>
      <p:grpSpPr>
        <a:xfrm>
          <a:off x="0" y="0"/>
          <a:ext cx="0" cy="0"/>
          <a:chOff x="0" y="0"/>
          <a:chExt cx="0" cy="0"/>
        </a:xfrm>
      </p:grpSpPr>
      <p:sp>
        <p:nvSpPr>
          <p:cNvPr id="633" name="Google Shape;633;p2:notes"/>
          <p:cNvSpPr txBox="1"/>
          <p:nvPr>
            <p:ph idx="1" type="body"/>
          </p:nvPr>
        </p:nvSpPr>
        <p:spPr>
          <a:xfrm>
            <a:off x="702311" y="4480004"/>
            <a:ext cx="5618480" cy="3665458"/>
          </a:xfrm>
          <a:prstGeom prst="rect">
            <a:avLst/>
          </a:prstGeom>
        </p:spPr>
        <p:txBody>
          <a:bodyPr anchorCtr="0" anchor="t" bIns="46750" lIns="93525" spcFirstLastPara="1" rIns="93525" wrap="square" tIns="46750">
            <a:noAutofit/>
          </a:bodyPr>
          <a:lstStyle/>
          <a:p>
            <a:pPr indent="0" lvl="0" marL="0" rtl="0" algn="l">
              <a:spcBef>
                <a:spcPts val="0"/>
              </a:spcBef>
              <a:spcAft>
                <a:spcPts val="0"/>
              </a:spcAft>
              <a:buNone/>
            </a:pPr>
            <a:r>
              <a:t/>
            </a:r>
            <a:endParaRPr/>
          </a:p>
        </p:txBody>
      </p:sp>
      <p:sp>
        <p:nvSpPr>
          <p:cNvPr id="634" name="Google Shape;634;p2:notes"/>
          <p:cNvSpPr/>
          <p:nvPr>
            <p:ph idx="2" type="sldImg"/>
          </p:nvPr>
        </p:nvSpPr>
        <p:spPr>
          <a:xfrm>
            <a:off x="720725" y="1165225"/>
            <a:ext cx="5581650" cy="31400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5" name="Shape 655"/>
        <p:cNvGrpSpPr/>
        <p:nvPr/>
      </p:nvGrpSpPr>
      <p:grpSpPr>
        <a:xfrm>
          <a:off x="0" y="0"/>
          <a:ext cx="0" cy="0"/>
          <a:chOff x="0" y="0"/>
          <a:chExt cx="0" cy="0"/>
        </a:xfrm>
      </p:grpSpPr>
      <p:sp>
        <p:nvSpPr>
          <p:cNvPr id="656" name="Google Shape;656;p3:notes"/>
          <p:cNvSpPr/>
          <p:nvPr>
            <p:ph idx="2" type="sldImg"/>
          </p:nvPr>
        </p:nvSpPr>
        <p:spPr>
          <a:xfrm>
            <a:off x="720725" y="1165225"/>
            <a:ext cx="5581650" cy="31400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57" name="Google Shape;657;p3:notes"/>
          <p:cNvSpPr txBox="1"/>
          <p:nvPr>
            <p:ph idx="1" type="body"/>
          </p:nvPr>
        </p:nvSpPr>
        <p:spPr>
          <a:xfrm>
            <a:off x="702311" y="4480004"/>
            <a:ext cx="5618480" cy="3665458"/>
          </a:xfrm>
          <a:prstGeom prst="rect">
            <a:avLst/>
          </a:prstGeom>
          <a:noFill/>
          <a:ln>
            <a:noFill/>
          </a:ln>
        </p:spPr>
        <p:txBody>
          <a:bodyPr anchorCtr="0" anchor="t" bIns="46750" lIns="93525" spcFirstLastPara="1" rIns="93525" wrap="square" tIns="46750">
            <a:noAutofit/>
          </a:bodyPr>
          <a:lstStyle/>
          <a:p>
            <a:pPr indent="0" lvl="0" marL="0" rtl="0" algn="l">
              <a:spcBef>
                <a:spcPts val="0"/>
              </a:spcBef>
              <a:spcAft>
                <a:spcPts val="0"/>
              </a:spcAft>
              <a:buNone/>
            </a:pPr>
            <a:r>
              <a:rPr lang="en-US"/>
              <a:t>Today I will provide an overview of the budget allocations for FY23. We will begin the work of funding the strategic priorities we agreed upon during our strategic review meeting. (IF YOU HAVE NOT DECIDED ON YOUR PRIORITIES, YOU  WILL SAY – WE WILL DECIDE ON OUR PRIORITIES AND THEN DISCUSS ALLOCATING FUNDS TO ADDRESS THOSE PRIORITIES).</a:t>
            </a:r>
            <a:endParaRPr/>
          </a:p>
          <a:p>
            <a:pPr indent="0" lvl="0" marL="0" rtl="0" algn="l">
              <a:spcBef>
                <a:spcPts val="0"/>
              </a:spcBef>
              <a:spcAft>
                <a:spcPts val="0"/>
              </a:spcAft>
              <a:buNone/>
            </a:pPr>
            <a:r>
              <a:t/>
            </a:r>
            <a:endParaRPr/>
          </a:p>
        </p:txBody>
      </p:sp>
      <p:sp>
        <p:nvSpPr>
          <p:cNvPr id="658" name="Google Shape;658;p3:notes"/>
          <p:cNvSpPr txBox="1"/>
          <p:nvPr>
            <p:ph idx="12" type="sldNum"/>
          </p:nvPr>
        </p:nvSpPr>
        <p:spPr>
          <a:xfrm>
            <a:off x="3978133" y="8842034"/>
            <a:ext cx="3043344" cy="467070"/>
          </a:xfrm>
          <a:prstGeom prst="rect">
            <a:avLst/>
          </a:prstGeom>
          <a:noFill/>
          <a:ln>
            <a:noFill/>
          </a:ln>
        </p:spPr>
        <p:txBody>
          <a:bodyPr anchorCtr="0" anchor="b" bIns="46750" lIns="93525" spcFirstLastPara="1" rIns="93525" wrap="square" tIns="46750">
            <a:noAutofit/>
          </a:bodyPr>
          <a:lstStyle/>
          <a:p>
            <a:pPr indent="0" lvl="0" marL="0" rtl="0" algn="r">
              <a:spcBef>
                <a:spcPts val="0"/>
              </a:spcBef>
              <a:spcAft>
                <a:spcPts val="0"/>
              </a:spcAft>
              <a:buNone/>
            </a:pPr>
            <a:fld id="{00000000-1234-1234-1234-123412341234}" type="slidenum">
              <a:rPr lang="en-US">
                <a:solidFill>
                  <a:srgbClr val="000000"/>
                </a:solidFill>
              </a:rPr>
              <a:t>‹#›</a:t>
            </a:fld>
            <a:endParaRPr>
              <a:solidFill>
                <a:srgbClr val="000000"/>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8" name="Shape 678"/>
        <p:cNvGrpSpPr/>
        <p:nvPr/>
      </p:nvGrpSpPr>
      <p:grpSpPr>
        <a:xfrm>
          <a:off x="0" y="0"/>
          <a:ext cx="0" cy="0"/>
          <a:chOff x="0" y="0"/>
          <a:chExt cx="0" cy="0"/>
        </a:xfrm>
      </p:grpSpPr>
      <p:sp>
        <p:nvSpPr>
          <p:cNvPr id="679" name="Google Shape;679;p4:notes"/>
          <p:cNvSpPr/>
          <p:nvPr>
            <p:ph idx="2" type="sldImg"/>
          </p:nvPr>
        </p:nvSpPr>
        <p:spPr>
          <a:xfrm>
            <a:off x="720725" y="1165225"/>
            <a:ext cx="5581650" cy="31400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80" name="Google Shape;680;p4:notes"/>
          <p:cNvSpPr txBox="1"/>
          <p:nvPr>
            <p:ph idx="1" type="body"/>
          </p:nvPr>
        </p:nvSpPr>
        <p:spPr>
          <a:xfrm>
            <a:off x="702311" y="4480004"/>
            <a:ext cx="5618480" cy="3665458"/>
          </a:xfrm>
          <a:prstGeom prst="rect">
            <a:avLst/>
          </a:prstGeom>
          <a:noFill/>
          <a:ln>
            <a:noFill/>
          </a:ln>
        </p:spPr>
        <p:txBody>
          <a:bodyPr anchorCtr="0" anchor="t" bIns="46750" lIns="93525" spcFirstLastPara="1" rIns="93525" wrap="square" tIns="46750">
            <a:noAutofit/>
          </a:bodyPr>
          <a:lstStyle/>
          <a:p>
            <a:pPr indent="-219981" lvl="0" marL="346981" rtl="0" algn="l">
              <a:lnSpc>
                <a:spcPct val="150000"/>
              </a:lnSpc>
              <a:spcBef>
                <a:spcPts val="0"/>
              </a:spcBef>
              <a:spcAft>
                <a:spcPts val="0"/>
              </a:spcAft>
              <a:buClr>
                <a:schemeClr val="dk1"/>
              </a:buClr>
              <a:buSzPts val="2000"/>
              <a:buFont typeface="Noto Sans Symbols"/>
              <a:buNone/>
            </a:pPr>
            <a:r>
              <a:t/>
            </a:r>
            <a:endParaRPr sz="2000">
              <a:latin typeface="Calibri"/>
              <a:ea typeface="Calibri"/>
              <a:cs typeface="Calibri"/>
              <a:sym typeface="Calibri"/>
            </a:endParaRPr>
          </a:p>
        </p:txBody>
      </p:sp>
      <p:sp>
        <p:nvSpPr>
          <p:cNvPr id="681" name="Google Shape;681;p4:notes"/>
          <p:cNvSpPr txBox="1"/>
          <p:nvPr>
            <p:ph idx="12" type="sldNum"/>
          </p:nvPr>
        </p:nvSpPr>
        <p:spPr>
          <a:xfrm>
            <a:off x="3978133" y="8842034"/>
            <a:ext cx="3043344" cy="467070"/>
          </a:xfrm>
          <a:prstGeom prst="rect">
            <a:avLst/>
          </a:prstGeom>
          <a:noFill/>
          <a:ln>
            <a:noFill/>
          </a:ln>
        </p:spPr>
        <p:txBody>
          <a:bodyPr anchorCtr="0" anchor="b" bIns="46750" lIns="93525" spcFirstLastPara="1" rIns="93525" wrap="square" tIns="4675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5" name="Shape 715"/>
        <p:cNvGrpSpPr/>
        <p:nvPr/>
      </p:nvGrpSpPr>
      <p:grpSpPr>
        <a:xfrm>
          <a:off x="0" y="0"/>
          <a:ext cx="0" cy="0"/>
          <a:chOff x="0" y="0"/>
          <a:chExt cx="0" cy="0"/>
        </a:xfrm>
      </p:grpSpPr>
      <p:sp>
        <p:nvSpPr>
          <p:cNvPr id="716" name="Google Shape;716;p5:notes"/>
          <p:cNvSpPr txBox="1"/>
          <p:nvPr>
            <p:ph idx="1" type="body"/>
          </p:nvPr>
        </p:nvSpPr>
        <p:spPr>
          <a:xfrm>
            <a:off x="692150" y="4438650"/>
            <a:ext cx="5534024" cy="3632199"/>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rPr lang="en-US"/>
              <a:t>Looking for general consensus prior to Staffing Conferences</a:t>
            </a:r>
            <a:endParaRPr/>
          </a:p>
        </p:txBody>
      </p:sp>
      <p:sp>
        <p:nvSpPr>
          <p:cNvPr id="717" name="Google Shape;717;p5:notes"/>
          <p:cNvSpPr/>
          <p:nvPr>
            <p:ph idx="2" type="sldImg"/>
          </p:nvPr>
        </p:nvSpPr>
        <p:spPr>
          <a:xfrm>
            <a:off x="692150" y="1152525"/>
            <a:ext cx="5534025" cy="31130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3" name="Shape 723"/>
        <p:cNvGrpSpPr/>
        <p:nvPr/>
      </p:nvGrpSpPr>
      <p:grpSpPr>
        <a:xfrm>
          <a:off x="0" y="0"/>
          <a:ext cx="0" cy="0"/>
          <a:chOff x="0" y="0"/>
          <a:chExt cx="0" cy="0"/>
        </a:xfrm>
      </p:grpSpPr>
      <p:sp>
        <p:nvSpPr>
          <p:cNvPr id="724" name="Google Shape;724;p6:notes"/>
          <p:cNvSpPr/>
          <p:nvPr>
            <p:ph idx="2" type="sldImg"/>
          </p:nvPr>
        </p:nvSpPr>
        <p:spPr>
          <a:xfrm>
            <a:off x="720725" y="1165225"/>
            <a:ext cx="5581650" cy="31400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25" name="Google Shape;725;p6:notes"/>
          <p:cNvSpPr txBox="1"/>
          <p:nvPr>
            <p:ph idx="1" type="body"/>
          </p:nvPr>
        </p:nvSpPr>
        <p:spPr>
          <a:xfrm>
            <a:off x="702311" y="4480004"/>
            <a:ext cx="5618480" cy="3665458"/>
          </a:xfrm>
          <a:prstGeom prst="rect">
            <a:avLst/>
          </a:prstGeom>
          <a:noFill/>
          <a:ln>
            <a:noFill/>
          </a:ln>
        </p:spPr>
        <p:txBody>
          <a:bodyPr anchorCtr="0" anchor="t" bIns="46750" lIns="93525" spcFirstLastPara="1" rIns="93525" wrap="square" tIns="46750">
            <a:noAutofit/>
          </a:bodyPr>
          <a:lstStyle/>
          <a:p>
            <a:pPr indent="0" lvl="0" marL="0" rtl="0" algn="l">
              <a:spcBef>
                <a:spcPts val="0"/>
              </a:spcBef>
              <a:spcAft>
                <a:spcPts val="0"/>
              </a:spcAft>
              <a:buNone/>
            </a:pPr>
            <a:r>
              <a:rPr lang="en-US"/>
              <a:t>Review the priorities that the GO Team has developed and the rationale for these priorities. Feel free to copy this slide if you have more than 3 priorities to account for.</a:t>
            </a:r>
            <a:endParaRPr/>
          </a:p>
          <a:p>
            <a:pPr indent="0" lvl="0" marL="0" rtl="0" algn="l">
              <a:spcBef>
                <a:spcPts val="0"/>
              </a:spcBef>
              <a:spcAft>
                <a:spcPts val="0"/>
              </a:spcAft>
              <a:buNone/>
            </a:pPr>
            <a:r>
              <a:t/>
            </a:r>
            <a:endParaRPr/>
          </a:p>
        </p:txBody>
      </p:sp>
      <p:sp>
        <p:nvSpPr>
          <p:cNvPr id="726" name="Google Shape;726;p6:notes"/>
          <p:cNvSpPr txBox="1"/>
          <p:nvPr>
            <p:ph idx="12" type="sldNum"/>
          </p:nvPr>
        </p:nvSpPr>
        <p:spPr>
          <a:xfrm>
            <a:off x="3978133" y="8842034"/>
            <a:ext cx="3043344" cy="467070"/>
          </a:xfrm>
          <a:prstGeom prst="rect">
            <a:avLst/>
          </a:prstGeom>
          <a:noFill/>
          <a:ln>
            <a:noFill/>
          </a:ln>
        </p:spPr>
        <p:txBody>
          <a:bodyPr anchorCtr="0" anchor="b" bIns="46750" lIns="93525" spcFirstLastPara="1" rIns="93525" wrap="square" tIns="4675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3" name="Shape 733"/>
        <p:cNvGrpSpPr/>
        <p:nvPr/>
      </p:nvGrpSpPr>
      <p:grpSpPr>
        <a:xfrm>
          <a:off x="0" y="0"/>
          <a:ext cx="0" cy="0"/>
          <a:chOff x="0" y="0"/>
          <a:chExt cx="0" cy="0"/>
        </a:xfrm>
      </p:grpSpPr>
      <p:sp>
        <p:nvSpPr>
          <p:cNvPr id="734" name="Google Shape;734;p7:notes"/>
          <p:cNvSpPr/>
          <p:nvPr>
            <p:ph idx="2" type="sldImg"/>
          </p:nvPr>
        </p:nvSpPr>
        <p:spPr>
          <a:xfrm>
            <a:off x="720725" y="1165225"/>
            <a:ext cx="5581650" cy="31400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35" name="Google Shape;735;p7:notes"/>
          <p:cNvSpPr txBox="1"/>
          <p:nvPr>
            <p:ph idx="1" type="body"/>
          </p:nvPr>
        </p:nvSpPr>
        <p:spPr>
          <a:xfrm>
            <a:off x="702311" y="4480004"/>
            <a:ext cx="5618480" cy="3665458"/>
          </a:xfrm>
          <a:prstGeom prst="rect">
            <a:avLst/>
          </a:prstGeom>
          <a:noFill/>
          <a:ln>
            <a:noFill/>
          </a:ln>
        </p:spPr>
        <p:txBody>
          <a:bodyPr anchorCtr="0" anchor="t" bIns="46750" lIns="93525" spcFirstLastPara="1" rIns="93525" wrap="square" tIns="46750">
            <a:noAutofit/>
          </a:bodyPr>
          <a:lstStyle/>
          <a:p>
            <a:pPr indent="0" lvl="0" marL="0" rtl="0" algn="l">
              <a:spcBef>
                <a:spcPts val="0"/>
              </a:spcBef>
              <a:spcAft>
                <a:spcPts val="0"/>
              </a:spcAft>
              <a:buNone/>
            </a:pPr>
            <a:r>
              <a:rPr lang="en-US"/>
              <a:t>Review the priorities that the GO Team has developed and the rationale for these priorities. Feel free to copy this slide if you have more than 3 priorities to account for.</a:t>
            </a:r>
            <a:endParaRPr/>
          </a:p>
          <a:p>
            <a:pPr indent="0" lvl="0" marL="0" rtl="0" algn="l">
              <a:spcBef>
                <a:spcPts val="0"/>
              </a:spcBef>
              <a:spcAft>
                <a:spcPts val="0"/>
              </a:spcAft>
              <a:buNone/>
            </a:pPr>
            <a:r>
              <a:t/>
            </a:r>
            <a:endParaRPr/>
          </a:p>
        </p:txBody>
      </p:sp>
      <p:sp>
        <p:nvSpPr>
          <p:cNvPr id="736" name="Google Shape;736;p7:notes"/>
          <p:cNvSpPr txBox="1"/>
          <p:nvPr>
            <p:ph idx="12" type="sldNum"/>
          </p:nvPr>
        </p:nvSpPr>
        <p:spPr>
          <a:xfrm>
            <a:off x="3978133" y="8842034"/>
            <a:ext cx="3043344" cy="467070"/>
          </a:xfrm>
          <a:prstGeom prst="rect">
            <a:avLst/>
          </a:prstGeom>
          <a:noFill/>
          <a:ln>
            <a:noFill/>
          </a:ln>
        </p:spPr>
        <p:txBody>
          <a:bodyPr anchorCtr="0" anchor="b" bIns="46750" lIns="93525" spcFirstLastPara="1" rIns="93525" wrap="square" tIns="4675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8" name="Shape 748"/>
        <p:cNvGrpSpPr/>
        <p:nvPr/>
      </p:nvGrpSpPr>
      <p:grpSpPr>
        <a:xfrm>
          <a:off x="0" y="0"/>
          <a:ext cx="0" cy="0"/>
          <a:chOff x="0" y="0"/>
          <a:chExt cx="0" cy="0"/>
        </a:xfrm>
      </p:grpSpPr>
      <p:sp>
        <p:nvSpPr>
          <p:cNvPr id="749" name="Google Shape;749;p8:notes"/>
          <p:cNvSpPr/>
          <p:nvPr>
            <p:ph idx="2" type="sldImg"/>
          </p:nvPr>
        </p:nvSpPr>
        <p:spPr>
          <a:xfrm>
            <a:off x="720725" y="1165225"/>
            <a:ext cx="5581650" cy="31400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50" name="Google Shape;750;p8:notes"/>
          <p:cNvSpPr txBox="1"/>
          <p:nvPr>
            <p:ph idx="1" type="body"/>
          </p:nvPr>
        </p:nvSpPr>
        <p:spPr>
          <a:xfrm>
            <a:off x="702311" y="4480004"/>
            <a:ext cx="5618480" cy="3665458"/>
          </a:xfrm>
          <a:prstGeom prst="rect">
            <a:avLst/>
          </a:prstGeom>
          <a:noFill/>
          <a:ln>
            <a:noFill/>
          </a:ln>
        </p:spPr>
        <p:txBody>
          <a:bodyPr anchorCtr="0" anchor="t" bIns="46750" lIns="93525" spcFirstLastPara="1" rIns="93525" wrap="square" tIns="46750">
            <a:noAutofit/>
          </a:bodyPr>
          <a:lstStyle/>
          <a:p>
            <a:pPr indent="0" lvl="0" marL="0" rtl="0" algn="l">
              <a:spcBef>
                <a:spcPts val="0"/>
              </a:spcBef>
              <a:spcAft>
                <a:spcPts val="0"/>
              </a:spcAft>
              <a:buNone/>
            </a:pPr>
            <a:r>
              <a:t/>
            </a:r>
            <a:endParaRPr/>
          </a:p>
        </p:txBody>
      </p:sp>
      <p:sp>
        <p:nvSpPr>
          <p:cNvPr id="751" name="Google Shape;751;p8:notes"/>
          <p:cNvSpPr txBox="1"/>
          <p:nvPr>
            <p:ph idx="12" type="sldNum"/>
          </p:nvPr>
        </p:nvSpPr>
        <p:spPr>
          <a:xfrm>
            <a:off x="3978133" y="8842034"/>
            <a:ext cx="3043344" cy="467070"/>
          </a:xfrm>
          <a:prstGeom prst="rect">
            <a:avLst/>
          </a:prstGeom>
          <a:noFill/>
          <a:ln>
            <a:noFill/>
          </a:ln>
        </p:spPr>
        <p:txBody>
          <a:bodyPr anchorCtr="0" anchor="b" bIns="46750" lIns="93525" spcFirstLastPara="1" rIns="93525" wrap="square" tIns="46750">
            <a:noAutofit/>
          </a:bodyPr>
          <a:lstStyle/>
          <a:p>
            <a:pPr indent="0" lvl="0" marL="0" rtl="0" algn="r">
              <a:spcBef>
                <a:spcPts val="0"/>
              </a:spcBef>
              <a:spcAft>
                <a:spcPts val="0"/>
              </a:spcAft>
              <a:buNone/>
            </a:pPr>
            <a:fld id="{00000000-1234-1234-1234-123412341234}" type="slidenum">
              <a:rPr lang="en-US">
                <a:solidFill>
                  <a:srgbClr val="000000"/>
                </a:solidFill>
              </a:rPr>
              <a:t>‹#›</a:t>
            </a:fld>
            <a:endParaRPr>
              <a:solidFill>
                <a:srgbClr val="000000"/>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8" name="Shape 758"/>
        <p:cNvGrpSpPr/>
        <p:nvPr/>
      </p:nvGrpSpPr>
      <p:grpSpPr>
        <a:xfrm>
          <a:off x="0" y="0"/>
          <a:ext cx="0" cy="0"/>
          <a:chOff x="0" y="0"/>
          <a:chExt cx="0" cy="0"/>
        </a:xfrm>
      </p:grpSpPr>
      <p:sp>
        <p:nvSpPr>
          <p:cNvPr id="759" name="Google Shape;759;p9:notes"/>
          <p:cNvSpPr/>
          <p:nvPr>
            <p:ph idx="2" type="sldImg"/>
          </p:nvPr>
        </p:nvSpPr>
        <p:spPr>
          <a:xfrm>
            <a:off x="720725" y="1165225"/>
            <a:ext cx="5581650" cy="31400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60" name="Google Shape;760;p9:notes"/>
          <p:cNvSpPr txBox="1"/>
          <p:nvPr>
            <p:ph idx="1" type="body"/>
          </p:nvPr>
        </p:nvSpPr>
        <p:spPr>
          <a:xfrm>
            <a:off x="702311" y="4480004"/>
            <a:ext cx="5618480" cy="3665458"/>
          </a:xfrm>
          <a:prstGeom prst="rect">
            <a:avLst/>
          </a:prstGeom>
          <a:noFill/>
          <a:ln>
            <a:noFill/>
          </a:ln>
        </p:spPr>
        <p:txBody>
          <a:bodyPr anchorCtr="0" anchor="t" bIns="46750" lIns="93525" spcFirstLastPara="1" rIns="93525" wrap="square" tIns="46750">
            <a:noAutofit/>
          </a:bodyPr>
          <a:lstStyle/>
          <a:p>
            <a:pPr indent="0" lvl="0" marL="0" rtl="0" algn="l">
              <a:spcBef>
                <a:spcPts val="0"/>
              </a:spcBef>
              <a:spcAft>
                <a:spcPts val="0"/>
              </a:spcAft>
              <a:buNone/>
            </a:pPr>
            <a:r>
              <a:rPr lang="en-US"/>
              <a:t>For the next few slides, I will show you how I have allocated the budget to support our strategic priorities.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Based on our strategic priorities and funds we received, here is a break-out of the priorities, which focus area it addresses, the strategies that will be implemented, the purchase request, which funding source was used and the amount.</a:t>
            </a:r>
            <a:endParaRPr/>
          </a:p>
        </p:txBody>
      </p:sp>
      <p:sp>
        <p:nvSpPr>
          <p:cNvPr id="761" name="Google Shape;761;p9:notes"/>
          <p:cNvSpPr txBox="1"/>
          <p:nvPr>
            <p:ph idx="12" type="sldNum"/>
          </p:nvPr>
        </p:nvSpPr>
        <p:spPr>
          <a:xfrm>
            <a:off x="3978133" y="8842034"/>
            <a:ext cx="3043344" cy="467070"/>
          </a:xfrm>
          <a:prstGeom prst="rect">
            <a:avLst/>
          </a:prstGeom>
          <a:noFill/>
          <a:ln>
            <a:noFill/>
          </a:ln>
        </p:spPr>
        <p:txBody>
          <a:bodyPr anchorCtr="0" anchor="b" bIns="46750" lIns="93525" spcFirstLastPara="1" rIns="93525" wrap="square" tIns="46750">
            <a:noAutofit/>
          </a:bodyPr>
          <a:lstStyle/>
          <a:p>
            <a:pPr indent="0" lvl="0" marL="0" rtl="0" algn="r">
              <a:spcBef>
                <a:spcPts val="0"/>
              </a:spcBef>
              <a:spcAft>
                <a:spcPts val="0"/>
              </a:spcAft>
              <a:buNone/>
            </a:pPr>
            <a:fld id="{00000000-1234-1234-1234-123412341234}" type="slidenum">
              <a:rPr lang="en-US">
                <a:solidFill>
                  <a:srgbClr val="000000"/>
                </a:solidFill>
              </a:rPr>
              <a:t>‹#›</a:t>
            </a:fld>
            <a:endParaRPr>
              <a:solidFill>
                <a:srgbClr val="0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4" name="Shape 14"/>
        <p:cNvGrpSpPr/>
        <p:nvPr/>
      </p:nvGrpSpPr>
      <p:grpSpPr>
        <a:xfrm>
          <a:off x="0" y="0"/>
          <a:ext cx="0" cy="0"/>
          <a:chOff x="0" y="0"/>
          <a:chExt cx="0" cy="0"/>
        </a:xfrm>
      </p:grpSpPr>
      <p:sp>
        <p:nvSpPr>
          <p:cNvPr id="15" name="Google Shape;15;p18"/>
          <p:cNvSpPr/>
          <p:nvPr/>
        </p:nvSpPr>
        <p:spPr>
          <a:xfrm>
            <a:off x="2062836" y="686475"/>
            <a:ext cx="7774629" cy="6193018"/>
          </a:xfrm>
          <a:custGeom>
            <a:rect b="b" l="l" r="r" t="t"/>
            <a:pathLst>
              <a:path extrusionOk="0" h="6193018" w="7774629">
                <a:moveTo>
                  <a:pt x="3887320" y="0"/>
                </a:moveTo>
                <a:cubicBezTo>
                  <a:pt x="6034243" y="0"/>
                  <a:pt x="7774629" y="1739299"/>
                  <a:pt x="7774629" y="3884811"/>
                </a:cubicBezTo>
                <a:lnTo>
                  <a:pt x="7774629" y="6193018"/>
                </a:lnTo>
                <a:lnTo>
                  <a:pt x="0" y="6193018"/>
                </a:lnTo>
                <a:lnTo>
                  <a:pt x="0" y="3884811"/>
                </a:lnTo>
                <a:cubicBezTo>
                  <a:pt x="0" y="1739299"/>
                  <a:pt x="1740414" y="0"/>
                  <a:pt x="3887320" y="0"/>
                </a:cubicBezTo>
                <a:close/>
              </a:path>
            </a:pathLst>
          </a:custGeom>
          <a:solidFill>
            <a:srgbClr val="F8E4CF">
              <a:alpha val="98823"/>
            </a:srgbClr>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b="0" i="0" sz="1350" u="none" cap="none" strike="noStrike">
              <a:solidFill>
                <a:schemeClr val="dk1"/>
              </a:solidFill>
              <a:latin typeface="EB Garamond"/>
              <a:ea typeface="EB Garamond"/>
              <a:cs typeface="EB Garamond"/>
              <a:sym typeface="EB Garamond"/>
            </a:endParaRPr>
          </a:p>
        </p:txBody>
      </p:sp>
      <p:sp>
        <p:nvSpPr>
          <p:cNvPr id="16" name="Google Shape;16;p18"/>
          <p:cNvSpPr/>
          <p:nvPr/>
        </p:nvSpPr>
        <p:spPr>
          <a:xfrm>
            <a:off x="7610253" y="1"/>
            <a:ext cx="2273668" cy="3147998"/>
          </a:xfrm>
          <a:custGeom>
            <a:rect b="b" l="l" r="r" t="t"/>
            <a:pathLst>
              <a:path extrusionOk="0" h="3147998" w="2273668">
                <a:moveTo>
                  <a:pt x="183295" y="0"/>
                </a:moveTo>
                <a:lnTo>
                  <a:pt x="2273668" y="0"/>
                </a:lnTo>
                <a:lnTo>
                  <a:pt x="2273668" y="3147998"/>
                </a:lnTo>
                <a:lnTo>
                  <a:pt x="2096300" y="3147998"/>
                </a:lnTo>
                <a:lnTo>
                  <a:pt x="2033714" y="3144814"/>
                </a:lnTo>
                <a:cubicBezTo>
                  <a:pt x="895944" y="3028420"/>
                  <a:pt x="0" y="2060597"/>
                  <a:pt x="0" y="886966"/>
                </a:cubicBezTo>
                <a:cubicBezTo>
                  <a:pt x="0" y="576250"/>
                  <a:pt x="63712" y="279606"/>
                  <a:pt x="178732" y="9417"/>
                </a:cubicBezTo>
                <a:close/>
              </a:path>
            </a:pathLst>
          </a:custGeom>
          <a:solidFill>
            <a:schemeClr val="accent2"/>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b="0" i="0" sz="1350" u="none" cap="none" strike="noStrike">
              <a:solidFill>
                <a:schemeClr val="dk1"/>
              </a:solidFill>
              <a:latin typeface="EB Garamond"/>
              <a:ea typeface="EB Garamond"/>
              <a:cs typeface="EB Garamond"/>
              <a:sym typeface="EB Garamond"/>
            </a:endParaRPr>
          </a:p>
        </p:txBody>
      </p:sp>
      <p:sp>
        <p:nvSpPr>
          <p:cNvPr id="17" name="Google Shape;17;p18"/>
          <p:cNvSpPr/>
          <p:nvPr/>
        </p:nvSpPr>
        <p:spPr>
          <a:xfrm>
            <a:off x="9883919" y="4"/>
            <a:ext cx="2254928" cy="3141557"/>
          </a:xfrm>
          <a:custGeom>
            <a:rect b="b" l="l" r="r" t="t"/>
            <a:pathLst>
              <a:path extrusionOk="0" h="3141557" w="2254928">
                <a:moveTo>
                  <a:pt x="0" y="0"/>
                </a:moveTo>
                <a:lnTo>
                  <a:pt x="2080472" y="0"/>
                </a:lnTo>
                <a:lnTo>
                  <a:pt x="2154269" y="202607"/>
                </a:lnTo>
                <a:cubicBezTo>
                  <a:pt x="2219730" y="414134"/>
                  <a:pt x="2254928" y="638939"/>
                  <a:pt x="2254928" y="871976"/>
                </a:cubicBezTo>
                <a:cubicBezTo>
                  <a:pt x="2254928" y="2045607"/>
                  <a:pt x="1374977" y="3005515"/>
                  <a:pt x="231934" y="3128339"/>
                </a:cubicBezTo>
                <a:lnTo>
                  <a:pt x="19" y="3141557"/>
                </a:lnTo>
                <a:lnTo>
                  <a:pt x="0" y="3141557"/>
                </a:lnTo>
                <a:lnTo>
                  <a:pt x="0" y="2729990"/>
                </a:lnTo>
                <a:lnTo>
                  <a:pt x="0" y="2344136"/>
                </a:lnTo>
                <a:lnTo>
                  <a:pt x="0" y="1983167"/>
                </a:lnTo>
                <a:lnTo>
                  <a:pt x="0" y="1646252"/>
                </a:lnTo>
                <a:lnTo>
                  <a:pt x="0" y="1332565"/>
                </a:lnTo>
                <a:lnTo>
                  <a:pt x="0" y="1041273"/>
                </a:lnTo>
                <a:lnTo>
                  <a:pt x="0" y="771549"/>
                </a:lnTo>
                <a:lnTo>
                  <a:pt x="0" y="522561"/>
                </a:lnTo>
                <a:lnTo>
                  <a:pt x="0" y="293482"/>
                </a:lnTo>
                <a:lnTo>
                  <a:pt x="0" y="83481"/>
                </a:lnTo>
                <a:close/>
              </a:path>
            </a:pathLst>
          </a:custGeom>
          <a:solidFill>
            <a:schemeClr val="accent6"/>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b="0" i="0" sz="1350" u="none" cap="none" strike="noStrike">
              <a:solidFill>
                <a:schemeClr val="dk1"/>
              </a:solidFill>
              <a:latin typeface="EB Garamond"/>
              <a:ea typeface="EB Garamond"/>
              <a:cs typeface="EB Garamond"/>
              <a:sym typeface="EB Garamond"/>
            </a:endParaRPr>
          </a:p>
        </p:txBody>
      </p:sp>
      <p:sp>
        <p:nvSpPr>
          <p:cNvPr id="18" name="Google Shape;18;p18"/>
          <p:cNvSpPr/>
          <p:nvPr/>
        </p:nvSpPr>
        <p:spPr>
          <a:xfrm>
            <a:off x="8395731" y="4"/>
            <a:ext cx="2959203" cy="2352793"/>
          </a:xfrm>
          <a:custGeom>
            <a:rect b="b" l="l" r="r" t="t"/>
            <a:pathLst>
              <a:path extrusionOk="0" h="2352793" w="2959203">
                <a:moveTo>
                  <a:pt x="289830" y="0"/>
                </a:moveTo>
                <a:lnTo>
                  <a:pt x="2669374" y="0"/>
                </a:lnTo>
                <a:lnTo>
                  <a:pt x="2706511" y="49584"/>
                </a:lnTo>
                <a:cubicBezTo>
                  <a:pt x="2839459" y="246061"/>
                  <a:pt x="2926309" y="476187"/>
                  <a:pt x="2951565" y="724493"/>
                </a:cubicBezTo>
                <a:lnTo>
                  <a:pt x="2959203" y="875514"/>
                </a:lnTo>
                <a:lnTo>
                  <a:pt x="2959203" y="875554"/>
                </a:lnTo>
                <a:lnTo>
                  <a:pt x="2951565" y="1026575"/>
                </a:lnTo>
                <a:cubicBezTo>
                  <a:pt x="2875795" y="1771492"/>
                  <a:pt x="2245691" y="2352793"/>
                  <a:pt x="1479602" y="2352793"/>
                </a:cubicBezTo>
                <a:cubicBezTo>
                  <a:pt x="662440" y="2352793"/>
                  <a:pt x="0" y="1691401"/>
                  <a:pt x="0" y="875534"/>
                </a:cubicBezTo>
                <a:cubicBezTo>
                  <a:pt x="0" y="569583"/>
                  <a:pt x="93156" y="285356"/>
                  <a:pt x="252694" y="49584"/>
                </a:cubicBezTo>
                <a:close/>
              </a:path>
            </a:pathLst>
          </a:custGeom>
          <a:solidFill>
            <a:schemeClr val="l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b="0" i="0" sz="1350" u="none" cap="none" strike="noStrike">
              <a:solidFill>
                <a:schemeClr val="dk1"/>
              </a:solidFill>
              <a:latin typeface="EB Garamond"/>
              <a:ea typeface="EB Garamond"/>
              <a:cs typeface="EB Garamond"/>
              <a:sym typeface="EB Garamond"/>
            </a:endParaRPr>
          </a:p>
        </p:txBody>
      </p:sp>
      <p:sp>
        <p:nvSpPr>
          <p:cNvPr id="19" name="Google Shape;19;p18"/>
          <p:cNvSpPr/>
          <p:nvPr/>
        </p:nvSpPr>
        <p:spPr>
          <a:xfrm>
            <a:off x="1390855" y="3130664"/>
            <a:ext cx="3106248" cy="3748831"/>
          </a:xfrm>
          <a:custGeom>
            <a:rect b="b" l="l" r="r" t="t"/>
            <a:pathLst>
              <a:path extrusionOk="0" h="3748831" w="3106248">
                <a:moveTo>
                  <a:pt x="0" y="0"/>
                </a:moveTo>
                <a:lnTo>
                  <a:pt x="3106248" y="3748831"/>
                </a:lnTo>
                <a:lnTo>
                  <a:pt x="0" y="3748831"/>
                </a:lnTo>
                <a:close/>
              </a:path>
            </a:pathLst>
          </a:custGeom>
          <a:solidFill>
            <a:schemeClr val="accent2">
              <a:alpha val="98823"/>
            </a:schemeClr>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b="0" i="0" sz="1350" u="none" cap="none" strike="noStrike">
              <a:solidFill>
                <a:schemeClr val="dk1"/>
              </a:solidFill>
              <a:latin typeface="EB Garamond"/>
              <a:ea typeface="EB Garamond"/>
              <a:cs typeface="EB Garamond"/>
              <a:sym typeface="EB Garamond"/>
            </a:endParaRPr>
          </a:p>
        </p:txBody>
      </p:sp>
      <p:sp>
        <p:nvSpPr>
          <p:cNvPr id="20" name="Google Shape;20;p18"/>
          <p:cNvSpPr/>
          <p:nvPr/>
        </p:nvSpPr>
        <p:spPr>
          <a:xfrm>
            <a:off x="0" y="3130661"/>
            <a:ext cx="1400640" cy="3748832"/>
          </a:xfrm>
          <a:custGeom>
            <a:rect b="b" l="l" r="r" t="t"/>
            <a:pathLst>
              <a:path extrusionOk="0" h="3748832" w="1400640">
                <a:moveTo>
                  <a:pt x="1400640" y="0"/>
                </a:moveTo>
                <a:lnTo>
                  <a:pt x="1400640" y="3748832"/>
                </a:lnTo>
                <a:lnTo>
                  <a:pt x="0" y="3748832"/>
                </a:lnTo>
                <a:lnTo>
                  <a:pt x="0" y="1684743"/>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350" u="none" cap="none" strike="noStrike">
              <a:solidFill>
                <a:schemeClr val="lt1"/>
              </a:solidFill>
              <a:latin typeface="EB Garamond"/>
              <a:ea typeface="EB Garamond"/>
              <a:cs typeface="EB Garamond"/>
              <a:sym typeface="EB Garamond"/>
            </a:endParaRPr>
          </a:p>
        </p:txBody>
      </p:sp>
      <p:sp>
        <p:nvSpPr>
          <p:cNvPr id="21" name="Google Shape;21;p18"/>
          <p:cNvSpPr txBox="1"/>
          <p:nvPr>
            <p:ph type="title"/>
          </p:nvPr>
        </p:nvSpPr>
        <p:spPr>
          <a:xfrm>
            <a:off x="2895600" y="3776472"/>
            <a:ext cx="6400800" cy="768096"/>
          </a:xfrm>
          <a:prstGeom prst="rect">
            <a:avLst/>
          </a:prstGeom>
          <a:noFill/>
          <a:ln>
            <a:noFill/>
          </a:ln>
        </p:spPr>
        <p:txBody>
          <a:bodyPr anchorCtr="0" anchor="t" bIns="45700" lIns="91425" spcFirstLastPara="1" rIns="91425" wrap="square" tIns="45700">
            <a:noAutofit/>
          </a:bodyPr>
          <a:lstStyle>
            <a:lvl1pPr lvl="0" algn="ctr">
              <a:lnSpc>
                <a:spcPct val="100000"/>
              </a:lnSpc>
              <a:spcBef>
                <a:spcPts val="0"/>
              </a:spcBef>
              <a:spcAft>
                <a:spcPts val="0"/>
              </a:spcAft>
              <a:buClr>
                <a:schemeClr val="accent6"/>
              </a:buClr>
              <a:buSzPts val="3300"/>
              <a:buFont typeface="Arial Black"/>
              <a:buNone/>
              <a:defRPr sz="33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2" name="Google Shape;22;p18"/>
          <p:cNvSpPr txBox="1"/>
          <p:nvPr>
            <p:ph idx="1" type="body"/>
          </p:nvPr>
        </p:nvSpPr>
        <p:spPr>
          <a:xfrm>
            <a:off x="2895600" y="4718304"/>
            <a:ext cx="6400800" cy="512064"/>
          </a:xfrm>
          <a:prstGeom prst="rect">
            <a:avLst/>
          </a:prstGeom>
          <a:noFill/>
          <a:ln>
            <a:noFill/>
          </a:ln>
        </p:spPr>
        <p:txBody>
          <a:bodyPr anchorCtr="0" anchor="t" bIns="0" lIns="0" spcFirstLastPara="1" rIns="0" wrap="square" tIns="0">
            <a:noAutofit/>
          </a:bodyPr>
          <a:lstStyle>
            <a:lvl1pPr indent="-228600" lvl="0" marL="457200" algn="ctr">
              <a:lnSpc>
                <a:spcPct val="100000"/>
              </a:lnSpc>
              <a:spcBef>
                <a:spcPts val="0"/>
              </a:spcBef>
              <a:spcAft>
                <a:spcPts val="0"/>
              </a:spcAft>
              <a:buClr>
                <a:schemeClr val="accent6"/>
              </a:buClr>
              <a:buSzPts val="1800"/>
              <a:buNone/>
              <a:defRPr sz="1800">
                <a:solidFill>
                  <a:schemeClr val="accent6"/>
                </a:solidFill>
              </a:defRPr>
            </a:lvl1pPr>
            <a:lvl2pPr indent="-228600" lvl="1" marL="914400" algn="l">
              <a:lnSpc>
                <a:spcPct val="100000"/>
              </a:lnSpc>
              <a:spcBef>
                <a:spcPts val="270"/>
              </a:spcBef>
              <a:spcAft>
                <a:spcPts val="0"/>
              </a:spcAft>
              <a:buClr>
                <a:srgbClr val="888888"/>
              </a:buClr>
              <a:buSzPts val="1500"/>
              <a:buNone/>
              <a:defRPr sz="1500">
                <a:solidFill>
                  <a:srgbClr val="888888"/>
                </a:solidFill>
              </a:defRPr>
            </a:lvl2pPr>
            <a:lvl3pPr indent="-228600" lvl="2" marL="1371600" algn="l">
              <a:lnSpc>
                <a:spcPct val="100000"/>
              </a:lnSpc>
              <a:spcBef>
                <a:spcPts val="270"/>
              </a:spcBef>
              <a:spcAft>
                <a:spcPts val="0"/>
              </a:spcAft>
              <a:buClr>
                <a:srgbClr val="888888"/>
              </a:buClr>
              <a:buSzPts val="1350"/>
              <a:buNone/>
              <a:defRPr sz="1350">
                <a:solidFill>
                  <a:srgbClr val="888888"/>
                </a:solidFill>
              </a:defRPr>
            </a:lvl3pPr>
            <a:lvl4pPr indent="-228600" lvl="3" marL="1828800" algn="l">
              <a:lnSpc>
                <a:spcPct val="100000"/>
              </a:lnSpc>
              <a:spcBef>
                <a:spcPts val="270"/>
              </a:spcBef>
              <a:spcAft>
                <a:spcPts val="0"/>
              </a:spcAft>
              <a:buClr>
                <a:srgbClr val="888888"/>
              </a:buClr>
              <a:buSzPts val="1200"/>
              <a:buNone/>
              <a:defRPr sz="1200">
                <a:solidFill>
                  <a:srgbClr val="888888"/>
                </a:solidFill>
              </a:defRPr>
            </a:lvl4pPr>
            <a:lvl5pPr indent="-228600" lvl="4" marL="2286000" algn="l">
              <a:lnSpc>
                <a:spcPct val="100000"/>
              </a:lnSpc>
              <a:spcBef>
                <a:spcPts val="270"/>
              </a:spcBef>
              <a:spcAft>
                <a:spcPts val="0"/>
              </a:spcAft>
              <a:buClr>
                <a:srgbClr val="888888"/>
              </a:buClr>
              <a:buSzPts val="1200"/>
              <a:buNone/>
              <a:defRPr sz="1200">
                <a:solidFill>
                  <a:srgbClr val="888888"/>
                </a:solidFill>
              </a:defRPr>
            </a:lvl5pPr>
            <a:lvl6pPr indent="-228600" lvl="5" marL="2743200" algn="l">
              <a:lnSpc>
                <a:spcPct val="90000"/>
              </a:lnSpc>
              <a:spcBef>
                <a:spcPts val="375"/>
              </a:spcBef>
              <a:spcAft>
                <a:spcPts val="0"/>
              </a:spcAft>
              <a:buClr>
                <a:srgbClr val="888888"/>
              </a:buClr>
              <a:buSzPts val="1200"/>
              <a:buNone/>
              <a:defRPr sz="1200">
                <a:solidFill>
                  <a:srgbClr val="888888"/>
                </a:solidFill>
              </a:defRPr>
            </a:lvl6pPr>
            <a:lvl7pPr indent="-228600" lvl="6" marL="3200400" algn="l">
              <a:lnSpc>
                <a:spcPct val="90000"/>
              </a:lnSpc>
              <a:spcBef>
                <a:spcPts val="375"/>
              </a:spcBef>
              <a:spcAft>
                <a:spcPts val="0"/>
              </a:spcAft>
              <a:buClr>
                <a:srgbClr val="888888"/>
              </a:buClr>
              <a:buSzPts val="1200"/>
              <a:buNone/>
              <a:defRPr sz="1200">
                <a:solidFill>
                  <a:srgbClr val="888888"/>
                </a:solidFill>
              </a:defRPr>
            </a:lvl7pPr>
            <a:lvl8pPr indent="-228600" lvl="7" marL="3657600" algn="l">
              <a:lnSpc>
                <a:spcPct val="90000"/>
              </a:lnSpc>
              <a:spcBef>
                <a:spcPts val="375"/>
              </a:spcBef>
              <a:spcAft>
                <a:spcPts val="0"/>
              </a:spcAft>
              <a:buClr>
                <a:srgbClr val="888888"/>
              </a:buClr>
              <a:buSzPts val="1200"/>
              <a:buNone/>
              <a:defRPr sz="1200">
                <a:solidFill>
                  <a:srgbClr val="888888"/>
                </a:solidFill>
              </a:defRPr>
            </a:lvl8pPr>
            <a:lvl9pPr indent="-228600" lvl="8" marL="4114800" algn="l">
              <a:lnSpc>
                <a:spcPct val="90000"/>
              </a:lnSpc>
              <a:spcBef>
                <a:spcPts val="375"/>
              </a:spcBef>
              <a:spcAft>
                <a:spcPts val="0"/>
              </a:spcAft>
              <a:buClr>
                <a:srgbClr val="888888"/>
              </a:buClr>
              <a:buSzPts val="1200"/>
              <a:buNone/>
              <a:defRPr sz="1200">
                <a:solidFill>
                  <a:srgbClr val="888888"/>
                </a:solidFill>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am x4">
  <p:cSld name="Team x4">
    <p:spTree>
      <p:nvGrpSpPr>
        <p:cNvPr id="85" name="Shape 85"/>
        <p:cNvGrpSpPr/>
        <p:nvPr/>
      </p:nvGrpSpPr>
      <p:grpSpPr>
        <a:xfrm>
          <a:off x="0" y="0"/>
          <a:ext cx="0" cy="0"/>
          <a:chOff x="0" y="0"/>
          <a:chExt cx="0" cy="0"/>
        </a:xfrm>
      </p:grpSpPr>
      <p:sp>
        <p:nvSpPr>
          <p:cNvPr id="86" name="Google Shape;86;p31"/>
          <p:cNvSpPr/>
          <p:nvPr/>
        </p:nvSpPr>
        <p:spPr>
          <a:xfrm>
            <a:off x="-24064" y="3390900"/>
            <a:ext cx="12216063" cy="3467100"/>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338">
              <a:solidFill>
                <a:schemeClr val="lt1"/>
              </a:solidFill>
              <a:latin typeface="EB Garamond"/>
              <a:ea typeface="EB Garamond"/>
              <a:cs typeface="EB Garamond"/>
              <a:sym typeface="EB Garamond"/>
            </a:endParaRPr>
          </a:p>
        </p:txBody>
      </p:sp>
      <p:sp>
        <p:nvSpPr>
          <p:cNvPr id="87" name="Google Shape;87;p31"/>
          <p:cNvSpPr txBox="1"/>
          <p:nvPr>
            <p:ph type="title"/>
          </p:nvPr>
        </p:nvSpPr>
        <p:spPr>
          <a:xfrm>
            <a:off x="758952" y="1216152"/>
            <a:ext cx="10671048" cy="768096"/>
          </a:xfrm>
          <a:prstGeom prst="rect">
            <a:avLst/>
          </a:prstGeom>
          <a:noFill/>
          <a:ln>
            <a:noFill/>
          </a:ln>
        </p:spPr>
        <p:txBody>
          <a:bodyPr anchorCtr="0" anchor="t" bIns="45700" lIns="91425" spcFirstLastPara="1" rIns="91425" wrap="square" tIns="45700">
            <a:noAutofit/>
          </a:bodyPr>
          <a:lstStyle>
            <a:lvl1pPr lvl="0" algn="ctr">
              <a:lnSpc>
                <a:spcPct val="100000"/>
              </a:lnSpc>
              <a:spcBef>
                <a:spcPts val="0"/>
              </a:spcBef>
              <a:spcAft>
                <a:spcPts val="0"/>
              </a:spcAft>
              <a:buClr>
                <a:schemeClr val="accent6"/>
              </a:buClr>
              <a:buSzPts val="3300"/>
              <a:buFont typeface="Arial Black"/>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8" name="Google Shape;88;p31"/>
          <p:cNvSpPr txBox="1"/>
          <p:nvPr>
            <p:ph idx="12" type="sldNum"/>
          </p:nvPr>
        </p:nvSpPr>
        <p:spPr>
          <a:xfrm>
            <a:off x="10945368" y="457200"/>
            <a:ext cx="987552" cy="274320"/>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
        <p:nvSpPr>
          <p:cNvPr id="89" name="Google Shape;89;p31"/>
          <p:cNvSpPr/>
          <p:nvPr>
            <p:ph idx="2" type="pic"/>
          </p:nvPr>
        </p:nvSpPr>
        <p:spPr>
          <a:xfrm>
            <a:off x="758905" y="2392023"/>
            <a:ext cx="2596896" cy="2596896"/>
          </a:xfrm>
          <a:prstGeom prst="rect">
            <a:avLst/>
          </a:prstGeom>
          <a:solidFill>
            <a:srgbClr val="DB6EC7"/>
          </a:solidFill>
          <a:ln>
            <a:noFill/>
          </a:ln>
        </p:spPr>
      </p:sp>
      <p:sp>
        <p:nvSpPr>
          <p:cNvPr id="90" name="Google Shape;90;p31"/>
          <p:cNvSpPr txBox="1"/>
          <p:nvPr>
            <p:ph idx="1" type="body"/>
          </p:nvPr>
        </p:nvSpPr>
        <p:spPr>
          <a:xfrm>
            <a:off x="758906" y="4989515"/>
            <a:ext cx="2598737" cy="1109662"/>
          </a:xfrm>
          <a:prstGeom prst="rect">
            <a:avLst/>
          </a:prstGeom>
          <a:solidFill>
            <a:schemeClr val="lt1"/>
          </a:solidFill>
          <a:ln>
            <a:noFill/>
          </a:ln>
        </p:spPr>
        <p:txBody>
          <a:bodyPr anchorCtr="0" anchor="t" bIns="45700" lIns="0" spcFirstLastPara="1" rIns="0" wrap="square" tIns="274300">
            <a:noAutofit/>
          </a:bodyPr>
          <a:lstStyle>
            <a:lvl1pPr indent="-228600" lvl="0" marL="457200" algn="ctr">
              <a:lnSpc>
                <a:spcPct val="100000"/>
              </a:lnSpc>
              <a:spcBef>
                <a:spcPts val="0"/>
              </a:spcBef>
              <a:spcAft>
                <a:spcPts val="0"/>
              </a:spcAft>
              <a:buClr>
                <a:schemeClr val="accent6"/>
              </a:buClr>
              <a:buSzPts val="1350"/>
              <a:buNone/>
              <a:defRPr b="1" sz="1350" cap="none">
                <a:solidFill>
                  <a:schemeClr val="accent6"/>
                </a:solidFill>
                <a:latin typeface="Arial"/>
                <a:ea typeface="Arial"/>
                <a:cs typeface="Arial"/>
                <a:sym typeface="Arial"/>
              </a:defRPr>
            </a:lvl1pPr>
            <a:lvl2pPr indent="-342900" lvl="1" marL="914400" algn="l">
              <a:lnSpc>
                <a:spcPct val="100000"/>
              </a:lnSpc>
              <a:spcBef>
                <a:spcPts val="270"/>
              </a:spcBef>
              <a:spcAft>
                <a:spcPts val="0"/>
              </a:spcAft>
              <a:buClr>
                <a:schemeClr val="accent6"/>
              </a:buClr>
              <a:buSzPts val="1800"/>
              <a:buChar char="•"/>
              <a:defRPr/>
            </a:lvl2pPr>
            <a:lvl3pPr indent="-342900" lvl="2" marL="1371600" algn="l">
              <a:lnSpc>
                <a:spcPct val="100000"/>
              </a:lnSpc>
              <a:spcBef>
                <a:spcPts val="270"/>
              </a:spcBef>
              <a:spcAft>
                <a:spcPts val="0"/>
              </a:spcAft>
              <a:buClr>
                <a:schemeClr val="accent6"/>
              </a:buClr>
              <a:buSzPts val="1800"/>
              <a:buChar char="•"/>
              <a:defRPr/>
            </a:lvl3pPr>
            <a:lvl4pPr indent="-342900" lvl="3" marL="1828800" algn="l">
              <a:lnSpc>
                <a:spcPct val="100000"/>
              </a:lnSpc>
              <a:spcBef>
                <a:spcPts val="270"/>
              </a:spcBef>
              <a:spcAft>
                <a:spcPts val="0"/>
              </a:spcAft>
              <a:buClr>
                <a:schemeClr val="accent6"/>
              </a:buClr>
              <a:buSzPts val="1800"/>
              <a:buChar char="•"/>
              <a:defRPr/>
            </a:lvl4pPr>
            <a:lvl5pPr indent="-342900" lvl="4" marL="2286000" algn="l">
              <a:lnSpc>
                <a:spcPct val="100000"/>
              </a:lnSpc>
              <a:spcBef>
                <a:spcPts val="270"/>
              </a:spcBef>
              <a:spcAft>
                <a:spcPts val="0"/>
              </a:spcAft>
              <a:buClr>
                <a:schemeClr val="accent6"/>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91" name="Google Shape;91;p31"/>
          <p:cNvSpPr txBox="1"/>
          <p:nvPr>
            <p:ph idx="3" type="body"/>
          </p:nvPr>
        </p:nvSpPr>
        <p:spPr>
          <a:xfrm>
            <a:off x="916885" y="5599757"/>
            <a:ext cx="2283472" cy="365125"/>
          </a:xfrm>
          <a:prstGeom prst="rect">
            <a:avLst/>
          </a:prstGeom>
          <a:noFill/>
          <a:ln>
            <a:noFill/>
          </a:ln>
        </p:spPr>
        <p:txBody>
          <a:bodyPr anchorCtr="0" anchor="ctr" bIns="45700" lIns="91425" spcFirstLastPara="1" rIns="91425" wrap="square" tIns="45700">
            <a:noAutofit/>
          </a:bodyPr>
          <a:lstStyle>
            <a:lvl1pPr indent="-228600" lvl="0" marL="457200" algn="ctr">
              <a:lnSpc>
                <a:spcPct val="100000"/>
              </a:lnSpc>
              <a:spcBef>
                <a:spcPts val="270"/>
              </a:spcBef>
              <a:spcAft>
                <a:spcPts val="0"/>
              </a:spcAft>
              <a:buClr>
                <a:schemeClr val="accent6"/>
              </a:buClr>
              <a:buSzPts val="1050"/>
              <a:buNone/>
              <a:defRPr sz="1050"/>
            </a:lvl1pPr>
            <a:lvl2pPr indent="-342900" lvl="1" marL="914400" algn="l">
              <a:lnSpc>
                <a:spcPct val="100000"/>
              </a:lnSpc>
              <a:spcBef>
                <a:spcPts val="270"/>
              </a:spcBef>
              <a:spcAft>
                <a:spcPts val="0"/>
              </a:spcAft>
              <a:buClr>
                <a:schemeClr val="accent6"/>
              </a:buClr>
              <a:buSzPts val="1800"/>
              <a:buChar char="•"/>
              <a:defRPr/>
            </a:lvl2pPr>
            <a:lvl3pPr indent="-342900" lvl="2" marL="1371600" algn="l">
              <a:lnSpc>
                <a:spcPct val="100000"/>
              </a:lnSpc>
              <a:spcBef>
                <a:spcPts val="270"/>
              </a:spcBef>
              <a:spcAft>
                <a:spcPts val="0"/>
              </a:spcAft>
              <a:buClr>
                <a:schemeClr val="accent6"/>
              </a:buClr>
              <a:buSzPts val="1800"/>
              <a:buChar char="•"/>
              <a:defRPr/>
            </a:lvl3pPr>
            <a:lvl4pPr indent="-342900" lvl="3" marL="1828800" algn="l">
              <a:lnSpc>
                <a:spcPct val="100000"/>
              </a:lnSpc>
              <a:spcBef>
                <a:spcPts val="270"/>
              </a:spcBef>
              <a:spcAft>
                <a:spcPts val="0"/>
              </a:spcAft>
              <a:buClr>
                <a:schemeClr val="accent6"/>
              </a:buClr>
              <a:buSzPts val="1800"/>
              <a:buChar char="•"/>
              <a:defRPr/>
            </a:lvl4pPr>
            <a:lvl5pPr indent="-342900" lvl="4" marL="2286000" algn="l">
              <a:lnSpc>
                <a:spcPct val="100000"/>
              </a:lnSpc>
              <a:spcBef>
                <a:spcPts val="270"/>
              </a:spcBef>
              <a:spcAft>
                <a:spcPts val="0"/>
              </a:spcAft>
              <a:buClr>
                <a:schemeClr val="accent6"/>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92" name="Google Shape;92;p31"/>
          <p:cNvSpPr/>
          <p:nvPr>
            <p:ph idx="4" type="pic"/>
          </p:nvPr>
        </p:nvSpPr>
        <p:spPr>
          <a:xfrm>
            <a:off x="3517361" y="2392619"/>
            <a:ext cx="2596896" cy="2596896"/>
          </a:xfrm>
          <a:prstGeom prst="rect">
            <a:avLst/>
          </a:prstGeom>
          <a:solidFill>
            <a:srgbClr val="DB6EC7"/>
          </a:solidFill>
          <a:ln>
            <a:noFill/>
          </a:ln>
        </p:spPr>
      </p:sp>
      <p:sp>
        <p:nvSpPr>
          <p:cNvPr id="93" name="Google Shape;93;p31"/>
          <p:cNvSpPr txBox="1"/>
          <p:nvPr>
            <p:ph idx="5" type="body"/>
          </p:nvPr>
        </p:nvSpPr>
        <p:spPr>
          <a:xfrm>
            <a:off x="3516749" y="4990111"/>
            <a:ext cx="2598737" cy="1109662"/>
          </a:xfrm>
          <a:prstGeom prst="rect">
            <a:avLst/>
          </a:prstGeom>
          <a:solidFill>
            <a:schemeClr val="lt1"/>
          </a:solidFill>
          <a:ln>
            <a:noFill/>
          </a:ln>
        </p:spPr>
        <p:txBody>
          <a:bodyPr anchorCtr="0" anchor="t" bIns="45700" lIns="0" spcFirstLastPara="1" rIns="0" wrap="square" tIns="274300">
            <a:noAutofit/>
          </a:bodyPr>
          <a:lstStyle>
            <a:lvl1pPr indent="-228600" lvl="0" marL="457200" algn="ctr">
              <a:lnSpc>
                <a:spcPct val="100000"/>
              </a:lnSpc>
              <a:spcBef>
                <a:spcPts val="0"/>
              </a:spcBef>
              <a:spcAft>
                <a:spcPts val="0"/>
              </a:spcAft>
              <a:buClr>
                <a:schemeClr val="accent6"/>
              </a:buClr>
              <a:buSzPts val="1350"/>
              <a:buNone/>
              <a:defRPr b="1" sz="1350" cap="none">
                <a:solidFill>
                  <a:schemeClr val="accent6"/>
                </a:solidFill>
                <a:latin typeface="Arial"/>
                <a:ea typeface="Arial"/>
                <a:cs typeface="Arial"/>
                <a:sym typeface="Arial"/>
              </a:defRPr>
            </a:lvl1pPr>
            <a:lvl2pPr indent="-342900" lvl="1" marL="914400" algn="l">
              <a:lnSpc>
                <a:spcPct val="100000"/>
              </a:lnSpc>
              <a:spcBef>
                <a:spcPts val="270"/>
              </a:spcBef>
              <a:spcAft>
                <a:spcPts val="0"/>
              </a:spcAft>
              <a:buClr>
                <a:schemeClr val="accent6"/>
              </a:buClr>
              <a:buSzPts val="1800"/>
              <a:buChar char="•"/>
              <a:defRPr/>
            </a:lvl2pPr>
            <a:lvl3pPr indent="-342900" lvl="2" marL="1371600" algn="l">
              <a:lnSpc>
                <a:spcPct val="100000"/>
              </a:lnSpc>
              <a:spcBef>
                <a:spcPts val="270"/>
              </a:spcBef>
              <a:spcAft>
                <a:spcPts val="0"/>
              </a:spcAft>
              <a:buClr>
                <a:schemeClr val="accent6"/>
              </a:buClr>
              <a:buSzPts val="1800"/>
              <a:buChar char="•"/>
              <a:defRPr/>
            </a:lvl3pPr>
            <a:lvl4pPr indent="-342900" lvl="3" marL="1828800" algn="l">
              <a:lnSpc>
                <a:spcPct val="100000"/>
              </a:lnSpc>
              <a:spcBef>
                <a:spcPts val="270"/>
              </a:spcBef>
              <a:spcAft>
                <a:spcPts val="0"/>
              </a:spcAft>
              <a:buClr>
                <a:schemeClr val="accent6"/>
              </a:buClr>
              <a:buSzPts val="1800"/>
              <a:buChar char="•"/>
              <a:defRPr/>
            </a:lvl4pPr>
            <a:lvl5pPr indent="-342900" lvl="4" marL="2286000" algn="l">
              <a:lnSpc>
                <a:spcPct val="100000"/>
              </a:lnSpc>
              <a:spcBef>
                <a:spcPts val="270"/>
              </a:spcBef>
              <a:spcAft>
                <a:spcPts val="0"/>
              </a:spcAft>
              <a:buClr>
                <a:schemeClr val="accent6"/>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94" name="Google Shape;94;p31"/>
          <p:cNvSpPr txBox="1"/>
          <p:nvPr>
            <p:ph idx="6" type="body"/>
          </p:nvPr>
        </p:nvSpPr>
        <p:spPr>
          <a:xfrm>
            <a:off x="3674073" y="5600353"/>
            <a:ext cx="2283472" cy="365125"/>
          </a:xfrm>
          <a:prstGeom prst="rect">
            <a:avLst/>
          </a:prstGeom>
          <a:noFill/>
          <a:ln>
            <a:noFill/>
          </a:ln>
        </p:spPr>
        <p:txBody>
          <a:bodyPr anchorCtr="0" anchor="ctr" bIns="45700" lIns="91425" spcFirstLastPara="1" rIns="91425" wrap="square" tIns="45700">
            <a:noAutofit/>
          </a:bodyPr>
          <a:lstStyle>
            <a:lvl1pPr indent="-228600" lvl="0" marL="457200" algn="ctr">
              <a:lnSpc>
                <a:spcPct val="100000"/>
              </a:lnSpc>
              <a:spcBef>
                <a:spcPts val="270"/>
              </a:spcBef>
              <a:spcAft>
                <a:spcPts val="0"/>
              </a:spcAft>
              <a:buClr>
                <a:schemeClr val="accent6"/>
              </a:buClr>
              <a:buSzPts val="1050"/>
              <a:buNone/>
              <a:defRPr sz="1050"/>
            </a:lvl1pPr>
            <a:lvl2pPr indent="-342900" lvl="1" marL="914400" algn="l">
              <a:lnSpc>
                <a:spcPct val="100000"/>
              </a:lnSpc>
              <a:spcBef>
                <a:spcPts val="270"/>
              </a:spcBef>
              <a:spcAft>
                <a:spcPts val="0"/>
              </a:spcAft>
              <a:buClr>
                <a:schemeClr val="accent6"/>
              </a:buClr>
              <a:buSzPts val="1800"/>
              <a:buChar char="•"/>
              <a:defRPr/>
            </a:lvl2pPr>
            <a:lvl3pPr indent="-342900" lvl="2" marL="1371600" algn="l">
              <a:lnSpc>
                <a:spcPct val="100000"/>
              </a:lnSpc>
              <a:spcBef>
                <a:spcPts val="270"/>
              </a:spcBef>
              <a:spcAft>
                <a:spcPts val="0"/>
              </a:spcAft>
              <a:buClr>
                <a:schemeClr val="accent6"/>
              </a:buClr>
              <a:buSzPts val="1800"/>
              <a:buChar char="•"/>
              <a:defRPr/>
            </a:lvl3pPr>
            <a:lvl4pPr indent="-342900" lvl="3" marL="1828800" algn="l">
              <a:lnSpc>
                <a:spcPct val="100000"/>
              </a:lnSpc>
              <a:spcBef>
                <a:spcPts val="270"/>
              </a:spcBef>
              <a:spcAft>
                <a:spcPts val="0"/>
              </a:spcAft>
              <a:buClr>
                <a:schemeClr val="accent6"/>
              </a:buClr>
              <a:buSzPts val="1800"/>
              <a:buChar char="•"/>
              <a:defRPr/>
            </a:lvl4pPr>
            <a:lvl5pPr indent="-342900" lvl="4" marL="2286000" algn="l">
              <a:lnSpc>
                <a:spcPct val="100000"/>
              </a:lnSpc>
              <a:spcBef>
                <a:spcPts val="270"/>
              </a:spcBef>
              <a:spcAft>
                <a:spcPts val="0"/>
              </a:spcAft>
              <a:buClr>
                <a:schemeClr val="accent6"/>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95" name="Google Shape;95;p31"/>
          <p:cNvSpPr/>
          <p:nvPr>
            <p:ph idx="7" type="pic"/>
          </p:nvPr>
        </p:nvSpPr>
        <p:spPr>
          <a:xfrm>
            <a:off x="6275817" y="2393215"/>
            <a:ext cx="2596896" cy="2596896"/>
          </a:xfrm>
          <a:prstGeom prst="rect">
            <a:avLst/>
          </a:prstGeom>
          <a:solidFill>
            <a:srgbClr val="DB6EC7"/>
          </a:solidFill>
          <a:ln>
            <a:noFill/>
          </a:ln>
        </p:spPr>
      </p:sp>
      <p:sp>
        <p:nvSpPr>
          <p:cNvPr id="96" name="Google Shape;96;p31"/>
          <p:cNvSpPr txBox="1"/>
          <p:nvPr>
            <p:ph idx="8" type="body"/>
          </p:nvPr>
        </p:nvSpPr>
        <p:spPr>
          <a:xfrm>
            <a:off x="6274590" y="4990707"/>
            <a:ext cx="2598737" cy="1109662"/>
          </a:xfrm>
          <a:prstGeom prst="rect">
            <a:avLst/>
          </a:prstGeom>
          <a:solidFill>
            <a:schemeClr val="lt1"/>
          </a:solidFill>
          <a:ln>
            <a:noFill/>
          </a:ln>
        </p:spPr>
        <p:txBody>
          <a:bodyPr anchorCtr="0" anchor="t" bIns="45700" lIns="0" spcFirstLastPara="1" rIns="0" wrap="square" tIns="274300">
            <a:noAutofit/>
          </a:bodyPr>
          <a:lstStyle>
            <a:lvl1pPr indent="-228600" lvl="0" marL="457200" algn="ctr">
              <a:lnSpc>
                <a:spcPct val="100000"/>
              </a:lnSpc>
              <a:spcBef>
                <a:spcPts val="0"/>
              </a:spcBef>
              <a:spcAft>
                <a:spcPts val="0"/>
              </a:spcAft>
              <a:buClr>
                <a:schemeClr val="accent6"/>
              </a:buClr>
              <a:buSzPts val="1350"/>
              <a:buNone/>
              <a:defRPr b="1" sz="1350" cap="none">
                <a:solidFill>
                  <a:schemeClr val="accent6"/>
                </a:solidFill>
                <a:latin typeface="Arial"/>
                <a:ea typeface="Arial"/>
                <a:cs typeface="Arial"/>
                <a:sym typeface="Arial"/>
              </a:defRPr>
            </a:lvl1pPr>
            <a:lvl2pPr indent="-342900" lvl="1" marL="914400" algn="l">
              <a:lnSpc>
                <a:spcPct val="100000"/>
              </a:lnSpc>
              <a:spcBef>
                <a:spcPts val="270"/>
              </a:spcBef>
              <a:spcAft>
                <a:spcPts val="0"/>
              </a:spcAft>
              <a:buClr>
                <a:schemeClr val="accent6"/>
              </a:buClr>
              <a:buSzPts val="1800"/>
              <a:buChar char="•"/>
              <a:defRPr/>
            </a:lvl2pPr>
            <a:lvl3pPr indent="-342900" lvl="2" marL="1371600" algn="l">
              <a:lnSpc>
                <a:spcPct val="100000"/>
              </a:lnSpc>
              <a:spcBef>
                <a:spcPts val="270"/>
              </a:spcBef>
              <a:spcAft>
                <a:spcPts val="0"/>
              </a:spcAft>
              <a:buClr>
                <a:schemeClr val="accent6"/>
              </a:buClr>
              <a:buSzPts val="1800"/>
              <a:buChar char="•"/>
              <a:defRPr/>
            </a:lvl3pPr>
            <a:lvl4pPr indent="-342900" lvl="3" marL="1828800" algn="l">
              <a:lnSpc>
                <a:spcPct val="100000"/>
              </a:lnSpc>
              <a:spcBef>
                <a:spcPts val="270"/>
              </a:spcBef>
              <a:spcAft>
                <a:spcPts val="0"/>
              </a:spcAft>
              <a:buClr>
                <a:schemeClr val="accent6"/>
              </a:buClr>
              <a:buSzPts val="1800"/>
              <a:buChar char="•"/>
              <a:defRPr/>
            </a:lvl4pPr>
            <a:lvl5pPr indent="-342900" lvl="4" marL="2286000" algn="l">
              <a:lnSpc>
                <a:spcPct val="100000"/>
              </a:lnSpc>
              <a:spcBef>
                <a:spcPts val="270"/>
              </a:spcBef>
              <a:spcAft>
                <a:spcPts val="0"/>
              </a:spcAft>
              <a:buClr>
                <a:schemeClr val="accent6"/>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97" name="Google Shape;97;p31"/>
          <p:cNvSpPr txBox="1"/>
          <p:nvPr>
            <p:ph idx="9" type="body"/>
          </p:nvPr>
        </p:nvSpPr>
        <p:spPr>
          <a:xfrm>
            <a:off x="6432529" y="5600949"/>
            <a:ext cx="2283472" cy="365125"/>
          </a:xfrm>
          <a:prstGeom prst="rect">
            <a:avLst/>
          </a:prstGeom>
          <a:noFill/>
          <a:ln>
            <a:noFill/>
          </a:ln>
        </p:spPr>
        <p:txBody>
          <a:bodyPr anchorCtr="0" anchor="ctr" bIns="45700" lIns="91425" spcFirstLastPara="1" rIns="91425" wrap="square" tIns="45700">
            <a:noAutofit/>
          </a:bodyPr>
          <a:lstStyle>
            <a:lvl1pPr indent="-228600" lvl="0" marL="457200" algn="ctr">
              <a:lnSpc>
                <a:spcPct val="100000"/>
              </a:lnSpc>
              <a:spcBef>
                <a:spcPts val="270"/>
              </a:spcBef>
              <a:spcAft>
                <a:spcPts val="0"/>
              </a:spcAft>
              <a:buClr>
                <a:schemeClr val="accent6"/>
              </a:buClr>
              <a:buSzPts val="1050"/>
              <a:buNone/>
              <a:defRPr sz="1050"/>
            </a:lvl1pPr>
            <a:lvl2pPr indent="-342900" lvl="1" marL="914400" algn="l">
              <a:lnSpc>
                <a:spcPct val="100000"/>
              </a:lnSpc>
              <a:spcBef>
                <a:spcPts val="270"/>
              </a:spcBef>
              <a:spcAft>
                <a:spcPts val="0"/>
              </a:spcAft>
              <a:buClr>
                <a:schemeClr val="accent6"/>
              </a:buClr>
              <a:buSzPts val="1800"/>
              <a:buChar char="•"/>
              <a:defRPr/>
            </a:lvl2pPr>
            <a:lvl3pPr indent="-342900" lvl="2" marL="1371600" algn="l">
              <a:lnSpc>
                <a:spcPct val="100000"/>
              </a:lnSpc>
              <a:spcBef>
                <a:spcPts val="270"/>
              </a:spcBef>
              <a:spcAft>
                <a:spcPts val="0"/>
              </a:spcAft>
              <a:buClr>
                <a:schemeClr val="accent6"/>
              </a:buClr>
              <a:buSzPts val="1800"/>
              <a:buChar char="•"/>
              <a:defRPr/>
            </a:lvl3pPr>
            <a:lvl4pPr indent="-342900" lvl="3" marL="1828800" algn="l">
              <a:lnSpc>
                <a:spcPct val="100000"/>
              </a:lnSpc>
              <a:spcBef>
                <a:spcPts val="270"/>
              </a:spcBef>
              <a:spcAft>
                <a:spcPts val="0"/>
              </a:spcAft>
              <a:buClr>
                <a:schemeClr val="accent6"/>
              </a:buClr>
              <a:buSzPts val="1800"/>
              <a:buChar char="•"/>
              <a:defRPr/>
            </a:lvl4pPr>
            <a:lvl5pPr indent="-342900" lvl="4" marL="2286000" algn="l">
              <a:lnSpc>
                <a:spcPct val="100000"/>
              </a:lnSpc>
              <a:spcBef>
                <a:spcPts val="270"/>
              </a:spcBef>
              <a:spcAft>
                <a:spcPts val="0"/>
              </a:spcAft>
              <a:buClr>
                <a:schemeClr val="accent6"/>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98" name="Google Shape;98;p31"/>
          <p:cNvSpPr/>
          <p:nvPr>
            <p:ph idx="13" type="pic"/>
          </p:nvPr>
        </p:nvSpPr>
        <p:spPr>
          <a:xfrm>
            <a:off x="9034272" y="2393215"/>
            <a:ext cx="2596896" cy="2596896"/>
          </a:xfrm>
          <a:prstGeom prst="rect">
            <a:avLst/>
          </a:prstGeom>
          <a:solidFill>
            <a:srgbClr val="DB6EC7"/>
          </a:solidFill>
          <a:ln>
            <a:noFill/>
          </a:ln>
        </p:spPr>
      </p:sp>
      <p:sp>
        <p:nvSpPr>
          <p:cNvPr id="99" name="Google Shape;99;p31"/>
          <p:cNvSpPr txBox="1"/>
          <p:nvPr>
            <p:ph idx="14" type="body"/>
          </p:nvPr>
        </p:nvSpPr>
        <p:spPr>
          <a:xfrm>
            <a:off x="9032433" y="4990707"/>
            <a:ext cx="2598737" cy="1109662"/>
          </a:xfrm>
          <a:prstGeom prst="rect">
            <a:avLst/>
          </a:prstGeom>
          <a:solidFill>
            <a:schemeClr val="lt1"/>
          </a:solidFill>
          <a:ln>
            <a:noFill/>
          </a:ln>
        </p:spPr>
        <p:txBody>
          <a:bodyPr anchorCtr="0" anchor="t" bIns="45700" lIns="0" spcFirstLastPara="1" rIns="0" wrap="square" tIns="274300">
            <a:noAutofit/>
          </a:bodyPr>
          <a:lstStyle>
            <a:lvl1pPr indent="-228600" lvl="0" marL="457200" algn="ctr">
              <a:lnSpc>
                <a:spcPct val="100000"/>
              </a:lnSpc>
              <a:spcBef>
                <a:spcPts val="0"/>
              </a:spcBef>
              <a:spcAft>
                <a:spcPts val="0"/>
              </a:spcAft>
              <a:buClr>
                <a:schemeClr val="accent6"/>
              </a:buClr>
              <a:buSzPts val="1350"/>
              <a:buNone/>
              <a:defRPr b="1" sz="1350" cap="none">
                <a:solidFill>
                  <a:schemeClr val="accent6"/>
                </a:solidFill>
                <a:latin typeface="Arial"/>
                <a:ea typeface="Arial"/>
                <a:cs typeface="Arial"/>
                <a:sym typeface="Arial"/>
              </a:defRPr>
            </a:lvl1pPr>
            <a:lvl2pPr indent="-342900" lvl="1" marL="914400" algn="l">
              <a:lnSpc>
                <a:spcPct val="100000"/>
              </a:lnSpc>
              <a:spcBef>
                <a:spcPts val="270"/>
              </a:spcBef>
              <a:spcAft>
                <a:spcPts val="0"/>
              </a:spcAft>
              <a:buClr>
                <a:schemeClr val="accent6"/>
              </a:buClr>
              <a:buSzPts val="1800"/>
              <a:buChar char="•"/>
              <a:defRPr/>
            </a:lvl2pPr>
            <a:lvl3pPr indent="-342900" lvl="2" marL="1371600" algn="l">
              <a:lnSpc>
                <a:spcPct val="100000"/>
              </a:lnSpc>
              <a:spcBef>
                <a:spcPts val="270"/>
              </a:spcBef>
              <a:spcAft>
                <a:spcPts val="0"/>
              </a:spcAft>
              <a:buClr>
                <a:schemeClr val="accent6"/>
              </a:buClr>
              <a:buSzPts val="1800"/>
              <a:buChar char="•"/>
              <a:defRPr/>
            </a:lvl3pPr>
            <a:lvl4pPr indent="-342900" lvl="3" marL="1828800" algn="l">
              <a:lnSpc>
                <a:spcPct val="100000"/>
              </a:lnSpc>
              <a:spcBef>
                <a:spcPts val="270"/>
              </a:spcBef>
              <a:spcAft>
                <a:spcPts val="0"/>
              </a:spcAft>
              <a:buClr>
                <a:schemeClr val="accent6"/>
              </a:buClr>
              <a:buSzPts val="1800"/>
              <a:buChar char="•"/>
              <a:defRPr/>
            </a:lvl4pPr>
            <a:lvl5pPr indent="-342900" lvl="4" marL="2286000" algn="l">
              <a:lnSpc>
                <a:spcPct val="100000"/>
              </a:lnSpc>
              <a:spcBef>
                <a:spcPts val="270"/>
              </a:spcBef>
              <a:spcAft>
                <a:spcPts val="0"/>
              </a:spcAft>
              <a:buClr>
                <a:schemeClr val="accent6"/>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00" name="Google Shape;100;p31"/>
          <p:cNvSpPr txBox="1"/>
          <p:nvPr>
            <p:ph idx="15" type="body"/>
          </p:nvPr>
        </p:nvSpPr>
        <p:spPr>
          <a:xfrm>
            <a:off x="9190984" y="5600949"/>
            <a:ext cx="2283472" cy="365125"/>
          </a:xfrm>
          <a:prstGeom prst="rect">
            <a:avLst/>
          </a:prstGeom>
          <a:noFill/>
          <a:ln>
            <a:noFill/>
          </a:ln>
        </p:spPr>
        <p:txBody>
          <a:bodyPr anchorCtr="0" anchor="ctr" bIns="45700" lIns="91425" spcFirstLastPara="1" rIns="91425" wrap="square" tIns="45700">
            <a:noAutofit/>
          </a:bodyPr>
          <a:lstStyle>
            <a:lvl1pPr indent="-228600" lvl="0" marL="457200" algn="ctr">
              <a:lnSpc>
                <a:spcPct val="100000"/>
              </a:lnSpc>
              <a:spcBef>
                <a:spcPts val="270"/>
              </a:spcBef>
              <a:spcAft>
                <a:spcPts val="0"/>
              </a:spcAft>
              <a:buClr>
                <a:schemeClr val="accent6"/>
              </a:buClr>
              <a:buSzPts val="1050"/>
              <a:buNone/>
              <a:defRPr sz="1050"/>
            </a:lvl1pPr>
            <a:lvl2pPr indent="-342900" lvl="1" marL="914400" algn="l">
              <a:lnSpc>
                <a:spcPct val="100000"/>
              </a:lnSpc>
              <a:spcBef>
                <a:spcPts val="270"/>
              </a:spcBef>
              <a:spcAft>
                <a:spcPts val="0"/>
              </a:spcAft>
              <a:buClr>
                <a:schemeClr val="accent6"/>
              </a:buClr>
              <a:buSzPts val="1800"/>
              <a:buChar char="•"/>
              <a:defRPr/>
            </a:lvl2pPr>
            <a:lvl3pPr indent="-342900" lvl="2" marL="1371600" algn="l">
              <a:lnSpc>
                <a:spcPct val="100000"/>
              </a:lnSpc>
              <a:spcBef>
                <a:spcPts val="270"/>
              </a:spcBef>
              <a:spcAft>
                <a:spcPts val="0"/>
              </a:spcAft>
              <a:buClr>
                <a:schemeClr val="accent6"/>
              </a:buClr>
              <a:buSzPts val="1800"/>
              <a:buChar char="•"/>
              <a:defRPr/>
            </a:lvl3pPr>
            <a:lvl4pPr indent="-342900" lvl="3" marL="1828800" algn="l">
              <a:lnSpc>
                <a:spcPct val="100000"/>
              </a:lnSpc>
              <a:spcBef>
                <a:spcPts val="270"/>
              </a:spcBef>
              <a:spcAft>
                <a:spcPts val="0"/>
              </a:spcAft>
              <a:buClr>
                <a:schemeClr val="accent6"/>
              </a:buClr>
              <a:buSzPts val="1800"/>
              <a:buChar char="•"/>
              <a:defRPr/>
            </a:lvl4pPr>
            <a:lvl5pPr indent="-342900" lvl="4" marL="2286000" algn="l">
              <a:lnSpc>
                <a:spcPct val="100000"/>
              </a:lnSpc>
              <a:spcBef>
                <a:spcPts val="270"/>
              </a:spcBef>
              <a:spcAft>
                <a:spcPts val="0"/>
              </a:spcAft>
              <a:buClr>
                <a:schemeClr val="accent6"/>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am x8">
  <p:cSld name="Team x8">
    <p:spTree>
      <p:nvGrpSpPr>
        <p:cNvPr id="101" name="Shape 101"/>
        <p:cNvGrpSpPr/>
        <p:nvPr/>
      </p:nvGrpSpPr>
      <p:grpSpPr>
        <a:xfrm>
          <a:off x="0" y="0"/>
          <a:ext cx="0" cy="0"/>
          <a:chOff x="0" y="0"/>
          <a:chExt cx="0" cy="0"/>
        </a:xfrm>
      </p:grpSpPr>
      <p:sp>
        <p:nvSpPr>
          <p:cNvPr id="102" name="Google Shape;102;p32"/>
          <p:cNvSpPr txBox="1"/>
          <p:nvPr>
            <p:ph type="title"/>
          </p:nvPr>
        </p:nvSpPr>
        <p:spPr>
          <a:xfrm>
            <a:off x="758952" y="539496"/>
            <a:ext cx="10671048" cy="768096"/>
          </a:xfrm>
          <a:prstGeom prst="rect">
            <a:avLst/>
          </a:prstGeom>
          <a:noFill/>
          <a:ln>
            <a:noFill/>
          </a:ln>
        </p:spPr>
        <p:txBody>
          <a:bodyPr anchorCtr="0" anchor="t" bIns="45700" lIns="91425" spcFirstLastPara="1" rIns="91425" wrap="square" tIns="45700">
            <a:noAutofit/>
          </a:bodyPr>
          <a:lstStyle>
            <a:lvl1pPr lvl="0" algn="ctr">
              <a:lnSpc>
                <a:spcPct val="100000"/>
              </a:lnSpc>
              <a:spcBef>
                <a:spcPts val="0"/>
              </a:spcBef>
              <a:spcAft>
                <a:spcPts val="0"/>
              </a:spcAft>
              <a:buClr>
                <a:schemeClr val="accent6"/>
              </a:buClr>
              <a:buSzPts val="3300"/>
              <a:buFont typeface="Arial Black"/>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3" name="Google Shape;103;p32"/>
          <p:cNvSpPr txBox="1"/>
          <p:nvPr>
            <p:ph idx="12" type="sldNum"/>
          </p:nvPr>
        </p:nvSpPr>
        <p:spPr>
          <a:xfrm>
            <a:off x="10945368" y="457200"/>
            <a:ext cx="987552" cy="274320"/>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
        <p:nvSpPr>
          <p:cNvPr id="104" name="Google Shape;104;p32"/>
          <p:cNvSpPr/>
          <p:nvPr>
            <p:ph idx="2" type="pic"/>
          </p:nvPr>
        </p:nvSpPr>
        <p:spPr>
          <a:xfrm>
            <a:off x="1271016" y="1545336"/>
            <a:ext cx="2029968" cy="1828800"/>
          </a:xfrm>
          <a:prstGeom prst="rect">
            <a:avLst/>
          </a:prstGeom>
          <a:solidFill>
            <a:srgbClr val="DB6EC7"/>
          </a:solidFill>
          <a:ln>
            <a:noFill/>
          </a:ln>
        </p:spPr>
      </p:sp>
      <p:sp>
        <p:nvSpPr>
          <p:cNvPr id="105" name="Google Shape;105;p32"/>
          <p:cNvSpPr txBox="1"/>
          <p:nvPr>
            <p:ph idx="1" type="body"/>
          </p:nvPr>
        </p:nvSpPr>
        <p:spPr>
          <a:xfrm>
            <a:off x="1271016" y="3191256"/>
            <a:ext cx="2029968" cy="694944"/>
          </a:xfrm>
          <a:prstGeom prst="rect">
            <a:avLst/>
          </a:prstGeom>
          <a:solidFill>
            <a:schemeClr val="accent4"/>
          </a:solidFill>
          <a:ln>
            <a:noFill/>
          </a:ln>
        </p:spPr>
        <p:txBody>
          <a:bodyPr anchorCtr="0" anchor="t" bIns="45700" lIns="0" spcFirstLastPara="1" rIns="0" wrap="square" tIns="155425">
            <a:noAutofit/>
          </a:bodyPr>
          <a:lstStyle>
            <a:lvl1pPr indent="-228600" lvl="0" marL="457200" algn="ctr">
              <a:lnSpc>
                <a:spcPct val="100000"/>
              </a:lnSpc>
              <a:spcBef>
                <a:spcPts val="0"/>
              </a:spcBef>
              <a:spcAft>
                <a:spcPts val="0"/>
              </a:spcAft>
              <a:buClr>
                <a:schemeClr val="accent6"/>
              </a:buClr>
              <a:buSzPts val="1050"/>
              <a:buNone/>
              <a:defRPr b="1" sz="1050" cap="none">
                <a:solidFill>
                  <a:schemeClr val="accent6"/>
                </a:solidFill>
                <a:latin typeface="Arial"/>
                <a:ea typeface="Arial"/>
                <a:cs typeface="Arial"/>
                <a:sym typeface="Arial"/>
              </a:defRPr>
            </a:lvl1pPr>
            <a:lvl2pPr indent="-342900" lvl="1" marL="914400" algn="l">
              <a:lnSpc>
                <a:spcPct val="100000"/>
              </a:lnSpc>
              <a:spcBef>
                <a:spcPts val="270"/>
              </a:spcBef>
              <a:spcAft>
                <a:spcPts val="0"/>
              </a:spcAft>
              <a:buClr>
                <a:schemeClr val="accent6"/>
              </a:buClr>
              <a:buSzPts val="1800"/>
              <a:buChar char="•"/>
              <a:defRPr/>
            </a:lvl2pPr>
            <a:lvl3pPr indent="-342900" lvl="2" marL="1371600" algn="l">
              <a:lnSpc>
                <a:spcPct val="100000"/>
              </a:lnSpc>
              <a:spcBef>
                <a:spcPts val="270"/>
              </a:spcBef>
              <a:spcAft>
                <a:spcPts val="0"/>
              </a:spcAft>
              <a:buClr>
                <a:schemeClr val="accent6"/>
              </a:buClr>
              <a:buSzPts val="1800"/>
              <a:buChar char="•"/>
              <a:defRPr/>
            </a:lvl3pPr>
            <a:lvl4pPr indent="-342900" lvl="3" marL="1828800" algn="l">
              <a:lnSpc>
                <a:spcPct val="100000"/>
              </a:lnSpc>
              <a:spcBef>
                <a:spcPts val="270"/>
              </a:spcBef>
              <a:spcAft>
                <a:spcPts val="0"/>
              </a:spcAft>
              <a:buClr>
                <a:schemeClr val="accent6"/>
              </a:buClr>
              <a:buSzPts val="1800"/>
              <a:buChar char="•"/>
              <a:defRPr/>
            </a:lvl4pPr>
            <a:lvl5pPr indent="-342900" lvl="4" marL="2286000" algn="l">
              <a:lnSpc>
                <a:spcPct val="100000"/>
              </a:lnSpc>
              <a:spcBef>
                <a:spcPts val="270"/>
              </a:spcBef>
              <a:spcAft>
                <a:spcPts val="0"/>
              </a:spcAft>
              <a:buClr>
                <a:schemeClr val="accent6"/>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06" name="Google Shape;106;p32"/>
          <p:cNvSpPr txBox="1"/>
          <p:nvPr>
            <p:ph idx="3" type="body"/>
          </p:nvPr>
        </p:nvSpPr>
        <p:spPr>
          <a:xfrm>
            <a:off x="1271016" y="3616960"/>
            <a:ext cx="2029968" cy="182880"/>
          </a:xfrm>
          <a:prstGeom prst="rect">
            <a:avLst/>
          </a:prstGeom>
          <a:noFill/>
          <a:ln>
            <a:noFill/>
          </a:ln>
        </p:spPr>
        <p:txBody>
          <a:bodyPr anchorCtr="0" anchor="ctr" bIns="45700" lIns="91425" spcFirstLastPara="1" rIns="91425" wrap="square" tIns="45700">
            <a:noAutofit/>
          </a:bodyPr>
          <a:lstStyle>
            <a:lvl1pPr indent="-228600" lvl="0" marL="457200" algn="ctr">
              <a:lnSpc>
                <a:spcPct val="100000"/>
              </a:lnSpc>
              <a:spcBef>
                <a:spcPts val="270"/>
              </a:spcBef>
              <a:spcAft>
                <a:spcPts val="0"/>
              </a:spcAft>
              <a:buClr>
                <a:schemeClr val="accent6"/>
              </a:buClr>
              <a:buSzPts val="900"/>
              <a:buNone/>
              <a:defRPr sz="900"/>
            </a:lvl1pPr>
            <a:lvl2pPr indent="-342900" lvl="1" marL="914400" algn="l">
              <a:lnSpc>
                <a:spcPct val="100000"/>
              </a:lnSpc>
              <a:spcBef>
                <a:spcPts val="270"/>
              </a:spcBef>
              <a:spcAft>
                <a:spcPts val="0"/>
              </a:spcAft>
              <a:buClr>
                <a:schemeClr val="accent6"/>
              </a:buClr>
              <a:buSzPts val="1800"/>
              <a:buChar char="•"/>
              <a:defRPr/>
            </a:lvl2pPr>
            <a:lvl3pPr indent="-342900" lvl="2" marL="1371600" algn="l">
              <a:lnSpc>
                <a:spcPct val="100000"/>
              </a:lnSpc>
              <a:spcBef>
                <a:spcPts val="270"/>
              </a:spcBef>
              <a:spcAft>
                <a:spcPts val="0"/>
              </a:spcAft>
              <a:buClr>
                <a:schemeClr val="accent6"/>
              </a:buClr>
              <a:buSzPts val="1800"/>
              <a:buChar char="•"/>
              <a:defRPr/>
            </a:lvl3pPr>
            <a:lvl4pPr indent="-342900" lvl="3" marL="1828800" algn="l">
              <a:lnSpc>
                <a:spcPct val="100000"/>
              </a:lnSpc>
              <a:spcBef>
                <a:spcPts val="270"/>
              </a:spcBef>
              <a:spcAft>
                <a:spcPts val="0"/>
              </a:spcAft>
              <a:buClr>
                <a:schemeClr val="accent6"/>
              </a:buClr>
              <a:buSzPts val="1800"/>
              <a:buChar char="•"/>
              <a:defRPr/>
            </a:lvl4pPr>
            <a:lvl5pPr indent="-342900" lvl="4" marL="2286000" algn="l">
              <a:lnSpc>
                <a:spcPct val="100000"/>
              </a:lnSpc>
              <a:spcBef>
                <a:spcPts val="270"/>
              </a:spcBef>
              <a:spcAft>
                <a:spcPts val="0"/>
              </a:spcAft>
              <a:buClr>
                <a:schemeClr val="accent6"/>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07" name="Google Shape;107;p32"/>
          <p:cNvSpPr/>
          <p:nvPr>
            <p:ph idx="4" type="pic"/>
          </p:nvPr>
        </p:nvSpPr>
        <p:spPr>
          <a:xfrm>
            <a:off x="1271016" y="4144264"/>
            <a:ext cx="2029968" cy="1828800"/>
          </a:xfrm>
          <a:prstGeom prst="rect">
            <a:avLst/>
          </a:prstGeom>
          <a:solidFill>
            <a:srgbClr val="DB6EC7"/>
          </a:solidFill>
          <a:ln>
            <a:noFill/>
          </a:ln>
        </p:spPr>
      </p:sp>
      <p:sp>
        <p:nvSpPr>
          <p:cNvPr id="108" name="Google Shape;108;p32"/>
          <p:cNvSpPr txBox="1"/>
          <p:nvPr>
            <p:ph idx="5" type="body"/>
          </p:nvPr>
        </p:nvSpPr>
        <p:spPr>
          <a:xfrm>
            <a:off x="1271016" y="5790184"/>
            <a:ext cx="2029968" cy="694944"/>
          </a:xfrm>
          <a:prstGeom prst="rect">
            <a:avLst/>
          </a:prstGeom>
          <a:solidFill>
            <a:schemeClr val="accent1"/>
          </a:solidFill>
          <a:ln>
            <a:noFill/>
          </a:ln>
        </p:spPr>
        <p:txBody>
          <a:bodyPr anchorCtr="0" anchor="t" bIns="45700" lIns="0" spcFirstLastPara="1" rIns="0" wrap="square" tIns="155425">
            <a:noAutofit/>
          </a:bodyPr>
          <a:lstStyle>
            <a:lvl1pPr indent="-228600" lvl="0" marL="457200" algn="ctr">
              <a:lnSpc>
                <a:spcPct val="100000"/>
              </a:lnSpc>
              <a:spcBef>
                <a:spcPts val="0"/>
              </a:spcBef>
              <a:spcAft>
                <a:spcPts val="0"/>
              </a:spcAft>
              <a:buClr>
                <a:schemeClr val="accent6"/>
              </a:buClr>
              <a:buSzPts val="1050"/>
              <a:buNone/>
              <a:defRPr b="1" sz="1050" cap="none">
                <a:solidFill>
                  <a:schemeClr val="accent6"/>
                </a:solidFill>
                <a:latin typeface="Arial"/>
                <a:ea typeface="Arial"/>
                <a:cs typeface="Arial"/>
                <a:sym typeface="Arial"/>
              </a:defRPr>
            </a:lvl1pPr>
            <a:lvl2pPr indent="-342900" lvl="1" marL="914400" algn="l">
              <a:lnSpc>
                <a:spcPct val="100000"/>
              </a:lnSpc>
              <a:spcBef>
                <a:spcPts val="270"/>
              </a:spcBef>
              <a:spcAft>
                <a:spcPts val="0"/>
              </a:spcAft>
              <a:buClr>
                <a:schemeClr val="accent6"/>
              </a:buClr>
              <a:buSzPts val="1800"/>
              <a:buChar char="•"/>
              <a:defRPr/>
            </a:lvl2pPr>
            <a:lvl3pPr indent="-342900" lvl="2" marL="1371600" algn="l">
              <a:lnSpc>
                <a:spcPct val="100000"/>
              </a:lnSpc>
              <a:spcBef>
                <a:spcPts val="270"/>
              </a:spcBef>
              <a:spcAft>
                <a:spcPts val="0"/>
              </a:spcAft>
              <a:buClr>
                <a:schemeClr val="accent6"/>
              </a:buClr>
              <a:buSzPts val="1800"/>
              <a:buChar char="•"/>
              <a:defRPr/>
            </a:lvl3pPr>
            <a:lvl4pPr indent="-342900" lvl="3" marL="1828800" algn="l">
              <a:lnSpc>
                <a:spcPct val="100000"/>
              </a:lnSpc>
              <a:spcBef>
                <a:spcPts val="270"/>
              </a:spcBef>
              <a:spcAft>
                <a:spcPts val="0"/>
              </a:spcAft>
              <a:buClr>
                <a:schemeClr val="accent6"/>
              </a:buClr>
              <a:buSzPts val="1800"/>
              <a:buChar char="•"/>
              <a:defRPr/>
            </a:lvl4pPr>
            <a:lvl5pPr indent="-342900" lvl="4" marL="2286000" algn="l">
              <a:lnSpc>
                <a:spcPct val="100000"/>
              </a:lnSpc>
              <a:spcBef>
                <a:spcPts val="270"/>
              </a:spcBef>
              <a:spcAft>
                <a:spcPts val="0"/>
              </a:spcAft>
              <a:buClr>
                <a:schemeClr val="accent6"/>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09" name="Google Shape;109;p32"/>
          <p:cNvSpPr txBox="1"/>
          <p:nvPr>
            <p:ph idx="6" type="body"/>
          </p:nvPr>
        </p:nvSpPr>
        <p:spPr>
          <a:xfrm>
            <a:off x="1271016" y="6215888"/>
            <a:ext cx="2029968" cy="182880"/>
          </a:xfrm>
          <a:prstGeom prst="rect">
            <a:avLst/>
          </a:prstGeom>
          <a:noFill/>
          <a:ln>
            <a:noFill/>
          </a:ln>
        </p:spPr>
        <p:txBody>
          <a:bodyPr anchorCtr="0" anchor="ctr" bIns="45700" lIns="91425" spcFirstLastPara="1" rIns="91425" wrap="square" tIns="45700">
            <a:noAutofit/>
          </a:bodyPr>
          <a:lstStyle>
            <a:lvl1pPr indent="-228600" lvl="0" marL="457200" algn="ctr">
              <a:lnSpc>
                <a:spcPct val="100000"/>
              </a:lnSpc>
              <a:spcBef>
                <a:spcPts val="270"/>
              </a:spcBef>
              <a:spcAft>
                <a:spcPts val="0"/>
              </a:spcAft>
              <a:buClr>
                <a:schemeClr val="accent6"/>
              </a:buClr>
              <a:buSzPts val="900"/>
              <a:buNone/>
              <a:defRPr sz="900"/>
            </a:lvl1pPr>
            <a:lvl2pPr indent="-342900" lvl="1" marL="914400" algn="l">
              <a:lnSpc>
                <a:spcPct val="100000"/>
              </a:lnSpc>
              <a:spcBef>
                <a:spcPts val="270"/>
              </a:spcBef>
              <a:spcAft>
                <a:spcPts val="0"/>
              </a:spcAft>
              <a:buClr>
                <a:schemeClr val="accent6"/>
              </a:buClr>
              <a:buSzPts val="1800"/>
              <a:buChar char="•"/>
              <a:defRPr/>
            </a:lvl2pPr>
            <a:lvl3pPr indent="-342900" lvl="2" marL="1371600" algn="l">
              <a:lnSpc>
                <a:spcPct val="100000"/>
              </a:lnSpc>
              <a:spcBef>
                <a:spcPts val="270"/>
              </a:spcBef>
              <a:spcAft>
                <a:spcPts val="0"/>
              </a:spcAft>
              <a:buClr>
                <a:schemeClr val="accent6"/>
              </a:buClr>
              <a:buSzPts val="1800"/>
              <a:buChar char="•"/>
              <a:defRPr/>
            </a:lvl3pPr>
            <a:lvl4pPr indent="-342900" lvl="3" marL="1828800" algn="l">
              <a:lnSpc>
                <a:spcPct val="100000"/>
              </a:lnSpc>
              <a:spcBef>
                <a:spcPts val="270"/>
              </a:spcBef>
              <a:spcAft>
                <a:spcPts val="0"/>
              </a:spcAft>
              <a:buClr>
                <a:schemeClr val="accent6"/>
              </a:buClr>
              <a:buSzPts val="1800"/>
              <a:buChar char="•"/>
              <a:defRPr/>
            </a:lvl4pPr>
            <a:lvl5pPr indent="-342900" lvl="4" marL="2286000" algn="l">
              <a:lnSpc>
                <a:spcPct val="100000"/>
              </a:lnSpc>
              <a:spcBef>
                <a:spcPts val="270"/>
              </a:spcBef>
              <a:spcAft>
                <a:spcPts val="0"/>
              </a:spcAft>
              <a:buClr>
                <a:schemeClr val="accent6"/>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10" name="Google Shape;110;p32"/>
          <p:cNvSpPr/>
          <p:nvPr>
            <p:ph idx="7" type="pic"/>
          </p:nvPr>
        </p:nvSpPr>
        <p:spPr>
          <a:xfrm>
            <a:off x="3828288" y="1545336"/>
            <a:ext cx="2029968" cy="1828800"/>
          </a:xfrm>
          <a:prstGeom prst="rect">
            <a:avLst/>
          </a:prstGeom>
          <a:solidFill>
            <a:srgbClr val="DB6EC7"/>
          </a:solidFill>
          <a:ln>
            <a:noFill/>
          </a:ln>
        </p:spPr>
      </p:sp>
      <p:sp>
        <p:nvSpPr>
          <p:cNvPr id="111" name="Google Shape;111;p32"/>
          <p:cNvSpPr txBox="1"/>
          <p:nvPr>
            <p:ph idx="8" type="body"/>
          </p:nvPr>
        </p:nvSpPr>
        <p:spPr>
          <a:xfrm>
            <a:off x="3828288" y="3191256"/>
            <a:ext cx="2029968" cy="694944"/>
          </a:xfrm>
          <a:prstGeom prst="rect">
            <a:avLst/>
          </a:prstGeom>
          <a:solidFill>
            <a:schemeClr val="accent1"/>
          </a:solidFill>
          <a:ln>
            <a:noFill/>
          </a:ln>
        </p:spPr>
        <p:txBody>
          <a:bodyPr anchorCtr="0" anchor="t" bIns="45700" lIns="0" spcFirstLastPara="1" rIns="0" wrap="square" tIns="155425">
            <a:noAutofit/>
          </a:bodyPr>
          <a:lstStyle>
            <a:lvl1pPr indent="-228600" lvl="0" marL="457200" algn="ctr">
              <a:lnSpc>
                <a:spcPct val="100000"/>
              </a:lnSpc>
              <a:spcBef>
                <a:spcPts val="0"/>
              </a:spcBef>
              <a:spcAft>
                <a:spcPts val="0"/>
              </a:spcAft>
              <a:buClr>
                <a:schemeClr val="accent6"/>
              </a:buClr>
              <a:buSzPts val="1050"/>
              <a:buNone/>
              <a:defRPr b="1" sz="1050" cap="none">
                <a:solidFill>
                  <a:schemeClr val="accent6"/>
                </a:solidFill>
                <a:latin typeface="Arial"/>
                <a:ea typeface="Arial"/>
                <a:cs typeface="Arial"/>
                <a:sym typeface="Arial"/>
              </a:defRPr>
            </a:lvl1pPr>
            <a:lvl2pPr indent="-342900" lvl="1" marL="914400" algn="l">
              <a:lnSpc>
                <a:spcPct val="100000"/>
              </a:lnSpc>
              <a:spcBef>
                <a:spcPts val="270"/>
              </a:spcBef>
              <a:spcAft>
                <a:spcPts val="0"/>
              </a:spcAft>
              <a:buClr>
                <a:schemeClr val="accent6"/>
              </a:buClr>
              <a:buSzPts val="1800"/>
              <a:buChar char="•"/>
              <a:defRPr/>
            </a:lvl2pPr>
            <a:lvl3pPr indent="-342900" lvl="2" marL="1371600" algn="l">
              <a:lnSpc>
                <a:spcPct val="100000"/>
              </a:lnSpc>
              <a:spcBef>
                <a:spcPts val="270"/>
              </a:spcBef>
              <a:spcAft>
                <a:spcPts val="0"/>
              </a:spcAft>
              <a:buClr>
                <a:schemeClr val="accent6"/>
              </a:buClr>
              <a:buSzPts val="1800"/>
              <a:buChar char="•"/>
              <a:defRPr/>
            </a:lvl3pPr>
            <a:lvl4pPr indent="-342900" lvl="3" marL="1828800" algn="l">
              <a:lnSpc>
                <a:spcPct val="100000"/>
              </a:lnSpc>
              <a:spcBef>
                <a:spcPts val="270"/>
              </a:spcBef>
              <a:spcAft>
                <a:spcPts val="0"/>
              </a:spcAft>
              <a:buClr>
                <a:schemeClr val="accent6"/>
              </a:buClr>
              <a:buSzPts val="1800"/>
              <a:buChar char="•"/>
              <a:defRPr/>
            </a:lvl4pPr>
            <a:lvl5pPr indent="-342900" lvl="4" marL="2286000" algn="l">
              <a:lnSpc>
                <a:spcPct val="100000"/>
              </a:lnSpc>
              <a:spcBef>
                <a:spcPts val="270"/>
              </a:spcBef>
              <a:spcAft>
                <a:spcPts val="0"/>
              </a:spcAft>
              <a:buClr>
                <a:schemeClr val="accent6"/>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12" name="Google Shape;112;p32"/>
          <p:cNvSpPr txBox="1"/>
          <p:nvPr>
            <p:ph idx="9" type="body"/>
          </p:nvPr>
        </p:nvSpPr>
        <p:spPr>
          <a:xfrm>
            <a:off x="3828288" y="3616960"/>
            <a:ext cx="2029968" cy="182880"/>
          </a:xfrm>
          <a:prstGeom prst="rect">
            <a:avLst/>
          </a:prstGeom>
          <a:noFill/>
          <a:ln>
            <a:noFill/>
          </a:ln>
        </p:spPr>
        <p:txBody>
          <a:bodyPr anchorCtr="0" anchor="ctr" bIns="45700" lIns="91425" spcFirstLastPara="1" rIns="91425" wrap="square" tIns="45700">
            <a:noAutofit/>
          </a:bodyPr>
          <a:lstStyle>
            <a:lvl1pPr indent="-228600" lvl="0" marL="457200" algn="ctr">
              <a:lnSpc>
                <a:spcPct val="100000"/>
              </a:lnSpc>
              <a:spcBef>
                <a:spcPts val="270"/>
              </a:spcBef>
              <a:spcAft>
                <a:spcPts val="0"/>
              </a:spcAft>
              <a:buClr>
                <a:schemeClr val="accent6"/>
              </a:buClr>
              <a:buSzPts val="900"/>
              <a:buNone/>
              <a:defRPr sz="900"/>
            </a:lvl1pPr>
            <a:lvl2pPr indent="-342900" lvl="1" marL="914400" algn="l">
              <a:lnSpc>
                <a:spcPct val="100000"/>
              </a:lnSpc>
              <a:spcBef>
                <a:spcPts val="270"/>
              </a:spcBef>
              <a:spcAft>
                <a:spcPts val="0"/>
              </a:spcAft>
              <a:buClr>
                <a:schemeClr val="accent6"/>
              </a:buClr>
              <a:buSzPts val="1800"/>
              <a:buChar char="•"/>
              <a:defRPr/>
            </a:lvl2pPr>
            <a:lvl3pPr indent="-342900" lvl="2" marL="1371600" algn="l">
              <a:lnSpc>
                <a:spcPct val="100000"/>
              </a:lnSpc>
              <a:spcBef>
                <a:spcPts val="270"/>
              </a:spcBef>
              <a:spcAft>
                <a:spcPts val="0"/>
              </a:spcAft>
              <a:buClr>
                <a:schemeClr val="accent6"/>
              </a:buClr>
              <a:buSzPts val="1800"/>
              <a:buChar char="•"/>
              <a:defRPr/>
            </a:lvl3pPr>
            <a:lvl4pPr indent="-342900" lvl="3" marL="1828800" algn="l">
              <a:lnSpc>
                <a:spcPct val="100000"/>
              </a:lnSpc>
              <a:spcBef>
                <a:spcPts val="270"/>
              </a:spcBef>
              <a:spcAft>
                <a:spcPts val="0"/>
              </a:spcAft>
              <a:buClr>
                <a:schemeClr val="accent6"/>
              </a:buClr>
              <a:buSzPts val="1800"/>
              <a:buChar char="•"/>
              <a:defRPr/>
            </a:lvl4pPr>
            <a:lvl5pPr indent="-342900" lvl="4" marL="2286000" algn="l">
              <a:lnSpc>
                <a:spcPct val="100000"/>
              </a:lnSpc>
              <a:spcBef>
                <a:spcPts val="270"/>
              </a:spcBef>
              <a:spcAft>
                <a:spcPts val="0"/>
              </a:spcAft>
              <a:buClr>
                <a:schemeClr val="accent6"/>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13" name="Google Shape;113;p32"/>
          <p:cNvSpPr/>
          <p:nvPr>
            <p:ph idx="13" type="pic"/>
          </p:nvPr>
        </p:nvSpPr>
        <p:spPr>
          <a:xfrm>
            <a:off x="3828288" y="4144264"/>
            <a:ext cx="2029968" cy="1828800"/>
          </a:xfrm>
          <a:prstGeom prst="rect">
            <a:avLst/>
          </a:prstGeom>
          <a:solidFill>
            <a:srgbClr val="DB6EC7"/>
          </a:solidFill>
          <a:ln>
            <a:noFill/>
          </a:ln>
        </p:spPr>
      </p:sp>
      <p:sp>
        <p:nvSpPr>
          <p:cNvPr id="114" name="Google Shape;114;p32"/>
          <p:cNvSpPr txBox="1"/>
          <p:nvPr>
            <p:ph idx="14" type="body"/>
          </p:nvPr>
        </p:nvSpPr>
        <p:spPr>
          <a:xfrm>
            <a:off x="3828288" y="5790184"/>
            <a:ext cx="2029968" cy="694944"/>
          </a:xfrm>
          <a:prstGeom prst="rect">
            <a:avLst/>
          </a:prstGeom>
          <a:solidFill>
            <a:schemeClr val="accent4"/>
          </a:solidFill>
          <a:ln>
            <a:noFill/>
          </a:ln>
        </p:spPr>
        <p:txBody>
          <a:bodyPr anchorCtr="0" anchor="t" bIns="45700" lIns="0" spcFirstLastPara="1" rIns="0" wrap="square" tIns="155425">
            <a:noAutofit/>
          </a:bodyPr>
          <a:lstStyle>
            <a:lvl1pPr indent="-228600" lvl="0" marL="457200" algn="ctr">
              <a:lnSpc>
                <a:spcPct val="100000"/>
              </a:lnSpc>
              <a:spcBef>
                <a:spcPts val="0"/>
              </a:spcBef>
              <a:spcAft>
                <a:spcPts val="0"/>
              </a:spcAft>
              <a:buClr>
                <a:schemeClr val="accent6"/>
              </a:buClr>
              <a:buSzPts val="1050"/>
              <a:buNone/>
              <a:defRPr b="1" sz="1050" cap="none">
                <a:solidFill>
                  <a:schemeClr val="accent6"/>
                </a:solidFill>
                <a:latin typeface="Arial"/>
                <a:ea typeface="Arial"/>
                <a:cs typeface="Arial"/>
                <a:sym typeface="Arial"/>
              </a:defRPr>
            </a:lvl1pPr>
            <a:lvl2pPr indent="-342900" lvl="1" marL="914400" algn="l">
              <a:lnSpc>
                <a:spcPct val="100000"/>
              </a:lnSpc>
              <a:spcBef>
                <a:spcPts val="270"/>
              </a:spcBef>
              <a:spcAft>
                <a:spcPts val="0"/>
              </a:spcAft>
              <a:buClr>
                <a:schemeClr val="accent6"/>
              </a:buClr>
              <a:buSzPts val="1800"/>
              <a:buChar char="•"/>
              <a:defRPr/>
            </a:lvl2pPr>
            <a:lvl3pPr indent="-342900" lvl="2" marL="1371600" algn="l">
              <a:lnSpc>
                <a:spcPct val="100000"/>
              </a:lnSpc>
              <a:spcBef>
                <a:spcPts val="270"/>
              </a:spcBef>
              <a:spcAft>
                <a:spcPts val="0"/>
              </a:spcAft>
              <a:buClr>
                <a:schemeClr val="accent6"/>
              </a:buClr>
              <a:buSzPts val="1800"/>
              <a:buChar char="•"/>
              <a:defRPr/>
            </a:lvl3pPr>
            <a:lvl4pPr indent="-342900" lvl="3" marL="1828800" algn="l">
              <a:lnSpc>
                <a:spcPct val="100000"/>
              </a:lnSpc>
              <a:spcBef>
                <a:spcPts val="270"/>
              </a:spcBef>
              <a:spcAft>
                <a:spcPts val="0"/>
              </a:spcAft>
              <a:buClr>
                <a:schemeClr val="accent6"/>
              </a:buClr>
              <a:buSzPts val="1800"/>
              <a:buChar char="•"/>
              <a:defRPr/>
            </a:lvl4pPr>
            <a:lvl5pPr indent="-342900" lvl="4" marL="2286000" algn="l">
              <a:lnSpc>
                <a:spcPct val="100000"/>
              </a:lnSpc>
              <a:spcBef>
                <a:spcPts val="270"/>
              </a:spcBef>
              <a:spcAft>
                <a:spcPts val="0"/>
              </a:spcAft>
              <a:buClr>
                <a:schemeClr val="accent6"/>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15" name="Google Shape;115;p32"/>
          <p:cNvSpPr txBox="1"/>
          <p:nvPr>
            <p:ph idx="15" type="body"/>
          </p:nvPr>
        </p:nvSpPr>
        <p:spPr>
          <a:xfrm>
            <a:off x="3828288" y="6215888"/>
            <a:ext cx="2029968" cy="182880"/>
          </a:xfrm>
          <a:prstGeom prst="rect">
            <a:avLst/>
          </a:prstGeom>
          <a:noFill/>
          <a:ln>
            <a:noFill/>
          </a:ln>
        </p:spPr>
        <p:txBody>
          <a:bodyPr anchorCtr="0" anchor="ctr" bIns="45700" lIns="91425" spcFirstLastPara="1" rIns="91425" wrap="square" tIns="45700">
            <a:noAutofit/>
          </a:bodyPr>
          <a:lstStyle>
            <a:lvl1pPr indent="-228600" lvl="0" marL="457200" algn="ctr">
              <a:lnSpc>
                <a:spcPct val="100000"/>
              </a:lnSpc>
              <a:spcBef>
                <a:spcPts val="270"/>
              </a:spcBef>
              <a:spcAft>
                <a:spcPts val="0"/>
              </a:spcAft>
              <a:buClr>
                <a:schemeClr val="accent6"/>
              </a:buClr>
              <a:buSzPts val="900"/>
              <a:buNone/>
              <a:defRPr sz="900"/>
            </a:lvl1pPr>
            <a:lvl2pPr indent="-342900" lvl="1" marL="914400" algn="l">
              <a:lnSpc>
                <a:spcPct val="100000"/>
              </a:lnSpc>
              <a:spcBef>
                <a:spcPts val="270"/>
              </a:spcBef>
              <a:spcAft>
                <a:spcPts val="0"/>
              </a:spcAft>
              <a:buClr>
                <a:schemeClr val="accent6"/>
              </a:buClr>
              <a:buSzPts val="1800"/>
              <a:buChar char="•"/>
              <a:defRPr/>
            </a:lvl2pPr>
            <a:lvl3pPr indent="-342900" lvl="2" marL="1371600" algn="l">
              <a:lnSpc>
                <a:spcPct val="100000"/>
              </a:lnSpc>
              <a:spcBef>
                <a:spcPts val="270"/>
              </a:spcBef>
              <a:spcAft>
                <a:spcPts val="0"/>
              </a:spcAft>
              <a:buClr>
                <a:schemeClr val="accent6"/>
              </a:buClr>
              <a:buSzPts val="1800"/>
              <a:buChar char="•"/>
              <a:defRPr/>
            </a:lvl3pPr>
            <a:lvl4pPr indent="-342900" lvl="3" marL="1828800" algn="l">
              <a:lnSpc>
                <a:spcPct val="100000"/>
              </a:lnSpc>
              <a:spcBef>
                <a:spcPts val="270"/>
              </a:spcBef>
              <a:spcAft>
                <a:spcPts val="0"/>
              </a:spcAft>
              <a:buClr>
                <a:schemeClr val="accent6"/>
              </a:buClr>
              <a:buSzPts val="1800"/>
              <a:buChar char="•"/>
              <a:defRPr/>
            </a:lvl4pPr>
            <a:lvl5pPr indent="-342900" lvl="4" marL="2286000" algn="l">
              <a:lnSpc>
                <a:spcPct val="100000"/>
              </a:lnSpc>
              <a:spcBef>
                <a:spcPts val="270"/>
              </a:spcBef>
              <a:spcAft>
                <a:spcPts val="0"/>
              </a:spcAft>
              <a:buClr>
                <a:schemeClr val="accent6"/>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16" name="Google Shape;116;p32"/>
          <p:cNvSpPr/>
          <p:nvPr>
            <p:ph idx="16" type="pic"/>
          </p:nvPr>
        </p:nvSpPr>
        <p:spPr>
          <a:xfrm>
            <a:off x="6385560" y="1545336"/>
            <a:ext cx="2029968" cy="1828800"/>
          </a:xfrm>
          <a:prstGeom prst="rect">
            <a:avLst/>
          </a:prstGeom>
          <a:solidFill>
            <a:srgbClr val="DB6EC7"/>
          </a:solidFill>
          <a:ln>
            <a:noFill/>
          </a:ln>
        </p:spPr>
      </p:sp>
      <p:sp>
        <p:nvSpPr>
          <p:cNvPr id="117" name="Google Shape;117;p32"/>
          <p:cNvSpPr txBox="1"/>
          <p:nvPr>
            <p:ph idx="17" type="body"/>
          </p:nvPr>
        </p:nvSpPr>
        <p:spPr>
          <a:xfrm>
            <a:off x="6385560" y="3191256"/>
            <a:ext cx="2029968" cy="694944"/>
          </a:xfrm>
          <a:prstGeom prst="rect">
            <a:avLst/>
          </a:prstGeom>
          <a:solidFill>
            <a:schemeClr val="accent4"/>
          </a:solidFill>
          <a:ln>
            <a:noFill/>
          </a:ln>
        </p:spPr>
        <p:txBody>
          <a:bodyPr anchorCtr="0" anchor="t" bIns="45700" lIns="0" spcFirstLastPara="1" rIns="0" wrap="square" tIns="155425">
            <a:noAutofit/>
          </a:bodyPr>
          <a:lstStyle>
            <a:lvl1pPr indent="-228600" lvl="0" marL="457200" algn="ctr">
              <a:lnSpc>
                <a:spcPct val="100000"/>
              </a:lnSpc>
              <a:spcBef>
                <a:spcPts val="0"/>
              </a:spcBef>
              <a:spcAft>
                <a:spcPts val="0"/>
              </a:spcAft>
              <a:buClr>
                <a:schemeClr val="accent6"/>
              </a:buClr>
              <a:buSzPts val="1050"/>
              <a:buNone/>
              <a:defRPr b="1" sz="1050" cap="none">
                <a:solidFill>
                  <a:schemeClr val="accent6"/>
                </a:solidFill>
                <a:latin typeface="Arial"/>
                <a:ea typeface="Arial"/>
                <a:cs typeface="Arial"/>
                <a:sym typeface="Arial"/>
              </a:defRPr>
            </a:lvl1pPr>
            <a:lvl2pPr indent="-342900" lvl="1" marL="914400" algn="l">
              <a:lnSpc>
                <a:spcPct val="100000"/>
              </a:lnSpc>
              <a:spcBef>
                <a:spcPts val="270"/>
              </a:spcBef>
              <a:spcAft>
                <a:spcPts val="0"/>
              </a:spcAft>
              <a:buClr>
                <a:schemeClr val="accent6"/>
              </a:buClr>
              <a:buSzPts val="1800"/>
              <a:buChar char="•"/>
              <a:defRPr/>
            </a:lvl2pPr>
            <a:lvl3pPr indent="-342900" lvl="2" marL="1371600" algn="l">
              <a:lnSpc>
                <a:spcPct val="100000"/>
              </a:lnSpc>
              <a:spcBef>
                <a:spcPts val="270"/>
              </a:spcBef>
              <a:spcAft>
                <a:spcPts val="0"/>
              </a:spcAft>
              <a:buClr>
                <a:schemeClr val="accent6"/>
              </a:buClr>
              <a:buSzPts val="1800"/>
              <a:buChar char="•"/>
              <a:defRPr/>
            </a:lvl3pPr>
            <a:lvl4pPr indent="-342900" lvl="3" marL="1828800" algn="l">
              <a:lnSpc>
                <a:spcPct val="100000"/>
              </a:lnSpc>
              <a:spcBef>
                <a:spcPts val="270"/>
              </a:spcBef>
              <a:spcAft>
                <a:spcPts val="0"/>
              </a:spcAft>
              <a:buClr>
                <a:schemeClr val="accent6"/>
              </a:buClr>
              <a:buSzPts val="1800"/>
              <a:buChar char="•"/>
              <a:defRPr/>
            </a:lvl4pPr>
            <a:lvl5pPr indent="-342900" lvl="4" marL="2286000" algn="l">
              <a:lnSpc>
                <a:spcPct val="100000"/>
              </a:lnSpc>
              <a:spcBef>
                <a:spcPts val="270"/>
              </a:spcBef>
              <a:spcAft>
                <a:spcPts val="0"/>
              </a:spcAft>
              <a:buClr>
                <a:schemeClr val="accent6"/>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18" name="Google Shape;118;p32"/>
          <p:cNvSpPr txBox="1"/>
          <p:nvPr>
            <p:ph idx="18" type="body"/>
          </p:nvPr>
        </p:nvSpPr>
        <p:spPr>
          <a:xfrm>
            <a:off x="6385560" y="3616960"/>
            <a:ext cx="2029968" cy="182880"/>
          </a:xfrm>
          <a:prstGeom prst="rect">
            <a:avLst/>
          </a:prstGeom>
          <a:noFill/>
          <a:ln>
            <a:noFill/>
          </a:ln>
        </p:spPr>
        <p:txBody>
          <a:bodyPr anchorCtr="0" anchor="ctr" bIns="45700" lIns="91425" spcFirstLastPara="1" rIns="91425" wrap="square" tIns="45700">
            <a:noAutofit/>
          </a:bodyPr>
          <a:lstStyle>
            <a:lvl1pPr indent="-228600" lvl="0" marL="457200" algn="ctr">
              <a:lnSpc>
                <a:spcPct val="100000"/>
              </a:lnSpc>
              <a:spcBef>
                <a:spcPts val="270"/>
              </a:spcBef>
              <a:spcAft>
                <a:spcPts val="0"/>
              </a:spcAft>
              <a:buClr>
                <a:schemeClr val="accent6"/>
              </a:buClr>
              <a:buSzPts val="900"/>
              <a:buNone/>
              <a:defRPr sz="900"/>
            </a:lvl1pPr>
            <a:lvl2pPr indent="-342900" lvl="1" marL="914400" algn="l">
              <a:lnSpc>
                <a:spcPct val="100000"/>
              </a:lnSpc>
              <a:spcBef>
                <a:spcPts val="270"/>
              </a:spcBef>
              <a:spcAft>
                <a:spcPts val="0"/>
              </a:spcAft>
              <a:buClr>
                <a:schemeClr val="accent6"/>
              </a:buClr>
              <a:buSzPts val="1800"/>
              <a:buChar char="•"/>
              <a:defRPr/>
            </a:lvl2pPr>
            <a:lvl3pPr indent="-342900" lvl="2" marL="1371600" algn="l">
              <a:lnSpc>
                <a:spcPct val="100000"/>
              </a:lnSpc>
              <a:spcBef>
                <a:spcPts val="270"/>
              </a:spcBef>
              <a:spcAft>
                <a:spcPts val="0"/>
              </a:spcAft>
              <a:buClr>
                <a:schemeClr val="accent6"/>
              </a:buClr>
              <a:buSzPts val="1800"/>
              <a:buChar char="•"/>
              <a:defRPr/>
            </a:lvl3pPr>
            <a:lvl4pPr indent="-342900" lvl="3" marL="1828800" algn="l">
              <a:lnSpc>
                <a:spcPct val="100000"/>
              </a:lnSpc>
              <a:spcBef>
                <a:spcPts val="270"/>
              </a:spcBef>
              <a:spcAft>
                <a:spcPts val="0"/>
              </a:spcAft>
              <a:buClr>
                <a:schemeClr val="accent6"/>
              </a:buClr>
              <a:buSzPts val="1800"/>
              <a:buChar char="•"/>
              <a:defRPr/>
            </a:lvl4pPr>
            <a:lvl5pPr indent="-342900" lvl="4" marL="2286000" algn="l">
              <a:lnSpc>
                <a:spcPct val="100000"/>
              </a:lnSpc>
              <a:spcBef>
                <a:spcPts val="270"/>
              </a:spcBef>
              <a:spcAft>
                <a:spcPts val="0"/>
              </a:spcAft>
              <a:buClr>
                <a:schemeClr val="accent6"/>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19" name="Google Shape;119;p32"/>
          <p:cNvSpPr/>
          <p:nvPr>
            <p:ph idx="19" type="pic"/>
          </p:nvPr>
        </p:nvSpPr>
        <p:spPr>
          <a:xfrm>
            <a:off x="6385560" y="4144264"/>
            <a:ext cx="2029968" cy="1828800"/>
          </a:xfrm>
          <a:prstGeom prst="rect">
            <a:avLst/>
          </a:prstGeom>
          <a:solidFill>
            <a:srgbClr val="DB6EC7"/>
          </a:solidFill>
          <a:ln>
            <a:noFill/>
          </a:ln>
        </p:spPr>
      </p:sp>
      <p:sp>
        <p:nvSpPr>
          <p:cNvPr id="120" name="Google Shape;120;p32"/>
          <p:cNvSpPr txBox="1"/>
          <p:nvPr>
            <p:ph idx="20" type="body"/>
          </p:nvPr>
        </p:nvSpPr>
        <p:spPr>
          <a:xfrm>
            <a:off x="6385560" y="5790184"/>
            <a:ext cx="2029968" cy="694944"/>
          </a:xfrm>
          <a:prstGeom prst="rect">
            <a:avLst/>
          </a:prstGeom>
          <a:solidFill>
            <a:schemeClr val="accent1"/>
          </a:solidFill>
          <a:ln>
            <a:noFill/>
          </a:ln>
        </p:spPr>
        <p:txBody>
          <a:bodyPr anchorCtr="0" anchor="t" bIns="45700" lIns="0" spcFirstLastPara="1" rIns="0" wrap="square" tIns="155425">
            <a:noAutofit/>
          </a:bodyPr>
          <a:lstStyle>
            <a:lvl1pPr indent="-228600" lvl="0" marL="457200" algn="ctr">
              <a:lnSpc>
                <a:spcPct val="100000"/>
              </a:lnSpc>
              <a:spcBef>
                <a:spcPts val="0"/>
              </a:spcBef>
              <a:spcAft>
                <a:spcPts val="0"/>
              </a:spcAft>
              <a:buClr>
                <a:schemeClr val="accent6"/>
              </a:buClr>
              <a:buSzPts val="1050"/>
              <a:buNone/>
              <a:defRPr b="1" sz="1050" cap="none">
                <a:solidFill>
                  <a:schemeClr val="accent6"/>
                </a:solidFill>
                <a:latin typeface="Arial"/>
                <a:ea typeface="Arial"/>
                <a:cs typeface="Arial"/>
                <a:sym typeface="Arial"/>
              </a:defRPr>
            </a:lvl1pPr>
            <a:lvl2pPr indent="-342900" lvl="1" marL="914400" algn="l">
              <a:lnSpc>
                <a:spcPct val="100000"/>
              </a:lnSpc>
              <a:spcBef>
                <a:spcPts val="270"/>
              </a:spcBef>
              <a:spcAft>
                <a:spcPts val="0"/>
              </a:spcAft>
              <a:buClr>
                <a:schemeClr val="accent6"/>
              </a:buClr>
              <a:buSzPts val="1800"/>
              <a:buChar char="•"/>
              <a:defRPr/>
            </a:lvl2pPr>
            <a:lvl3pPr indent="-342900" lvl="2" marL="1371600" algn="l">
              <a:lnSpc>
                <a:spcPct val="100000"/>
              </a:lnSpc>
              <a:spcBef>
                <a:spcPts val="270"/>
              </a:spcBef>
              <a:spcAft>
                <a:spcPts val="0"/>
              </a:spcAft>
              <a:buClr>
                <a:schemeClr val="accent6"/>
              </a:buClr>
              <a:buSzPts val="1800"/>
              <a:buChar char="•"/>
              <a:defRPr/>
            </a:lvl3pPr>
            <a:lvl4pPr indent="-342900" lvl="3" marL="1828800" algn="l">
              <a:lnSpc>
                <a:spcPct val="100000"/>
              </a:lnSpc>
              <a:spcBef>
                <a:spcPts val="270"/>
              </a:spcBef>
              <a:spcAft>
                <a:spcPts val="0"/>
              </a:spcAft>
              <a:buClr>
                <a:schemeClr val="accent6"/>
              </a:buClr>
              <a:buSzPts val="1800"/>
              <a:buChar char="•"/>
              <a:defRPr/>
            </a:lvl4pPr>
            <a:lvl5pPr indent="-342900" lvl="4" marL="2286000" algn="l">
              <a:lnSpc>
                <a:spcPct val="100000"/>
              </a:lnSpc>
              <a:spcBef>
                <a:spcPts val="270"/>
              </a:spcBef>
              <a:spcAft>
                <a:spcPts val="0"/>
              </a:spcAft>
              <a:buClr>
                <a:schemeClr val="accent6"/>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21" name="Google Shape;121;p32"/>
          <p:cNvSpPr txBox="1"/>
          <p:nvPr>
            <p:ph idx="21" type="body"/>
          </p:nvPr>
        </p:nvSpPr>
        <p:spPr>
          <a:xfrm>
            <a:off x="6385560" y="6215888"/>
            <a:ext cx="2029968" cy="182880"/>
          </a:xfrm>
          <a:prstGeom prst="rect">
            <a:avLst/>
          </a:prstGeom>
          <a:noFill/>
          <a:ln>
            <a:noFill/>
          </a:ln>
        </p:spPr>
        <p:txBody>
          <a:bodyPr anchorCtr="0" anchor="ctr" bIns="45700" lIns="91425" spcFirstLastPara="1" rIns="91425" wrap="square" tIns="45700">
            <a:noAutofit/>
          </a:bodyPr>
          <a:lstStyle>
            <a:lvl1pPr indent="-228600" lvl="0" marL="457200" algn="ctr">
              <a:lnSpc>
                <a:spcPct val="100000"/>
              </a:lnSpc>
              <a:spcBef>
                <a:spcPts val="270"/>
              </a:spcBef>
              <a:spcAft>
                <a:spcPts val="0"/>
              </a:spcAft>
              <a:buClr>
                <a:schemeClr val="accent6"/>
              </a:buClr>
              <a:buSzPts val="900"/>
              <a:buNone/>
              <a:defRPr sz="900"/>
            </a:lvl1pPr>
            <a:lvl2pPr indent="-342900" lvl="1" marL="914400" algn="l">
              <a:lnSpc>
                <a:spcPct val="100000"/>
              </a:lnSpc>
              <a:spcBef>
                <a:spcPts val="270"/>
              </a:spcBef>
              <a:spcAft>
                <a:spcPts val="0"/>
              </a:spcAft>
              <a:buClr>
                <a:schemeClr val="accent6"/>
              </a:buClr>
              <a:buSzPts val="1800"/>
              <a:buChar char="•"/>
              <a:defRPr/>
            </a:lvl2pPr>
            <a:lvl3pPr indent="-342900" lvl="2" marL="1371600" algn="l">
              <a:lnSpc>
                <a:spcPct val="100000"/>
              </a:lnSpc>
              <a:spcBef>
                <a:spcPts val="270"/>
              </a:spcBef>
              <a:spcAft>
                <a:spcPts val="0"/>
              </a:spcAft>
              <a:buClr>
                <a:schemeClr val="accent6"/>
              </a:buClr>
              <a:buSzPts val="1800"/>
              <a:buChar char="•"/>
              <a:defRPr/>
            </a:lvl3pPr>
            <a:lvl4pPr indent="-342900" lvl="3" marL="1828800" algn="l">
              <a:lnSpc>
                <a:spcPct val="100000"/>
              </a:lnSpc>
              <a:spcBef>
                <a:spcPts val="270"/>
              </a:spcBef>
              <a:spcAft>
                <a:spcPts val="0"/>
              </a:spcAft>
              <a:buClr>
                <a:schemeClr val="accent6"/>
              </a:buClr>
              <a:buSzPts val="1800"/>
              <a:buChar char="•"/>
              <a:defRPr/>
            </a:lvl4pPr>
            <a:lvl5pPr indent="-342900" lvl="4" marL="2286000" algn="l">
              <a:lnSpc>
                <a:spcPct val="100000"/>
              </a:lnSpc>
              <a:spcBef>
                <a:spcPts val="270"/>
              </a:spcBef>
              <a:spcAft>
                <a:spcPts val="0"/>
              </a:spcAft>
              <a:buClr>
                <a:schemeClr val="accent6"/>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22" name="Google Shape;122;p32"/>
          <p:cNvSpPr/>
          <p:nvPr>
            <p:ph idx="22" type="pic"/>
          </p:nvPr>
        </p:nvSpPr>
        <p:spPr>
          <a:xfrm>
            <a:off x="8942832" y="1545336"/>
            <a:ext cx="2029968" cy="1828800"/>
          </a:xfrm>
          <a:prstGeom prst="rect">
            <a:avLst/>
          </a:prstGeom>
          <a:solidFill>
            <a:srgbClr val="DB6EC7"/>
          </a:solidFill>
          <a:ln>
            <a:noFill/>
          </a:ln>
        </p:spPr>
      </p:sp>
      <p:sp>
        <p:nvSpPr>
          <p:cNvPr id="123" name="Google Shape;123;p32"/>
          <p:cNvSpPr txBox="1"/>
          <p:nvPr>
            <p:ph idx="23" type="body"/>
          </p:nvPr>
        </p:nvSpPr>
        <p:spPr>
          <a:xfrm>
            <a:off x="8942832" y="3191256"/>
            <a:ext cx="2029968" cy="694944"/>
          </a:xfrm>
          <a:prstGeom prst="rect">
            <a:avLst/>
          </a:prstGeom>
          <a:solidFill>
            <a:schemeClr val="accent1"/>
          </a:solidFill>
          <a:ln>
            <a:noFill/>
          </a:ln>
        </p:spPr>
        <p:txBody>
          <a:bodyPr anchorCtr="0" anchor="t" bIns="45700" lIns="0" spcFirstLastPara="1" rIns="0" wrap="square" tIns="155425">
            <a:noAutofit/>
          </a:bodyPr>
          <a:lstStyle>
            <a:lvl1pPr indent="-228600" lvl="0" marL="457200" algn="ctr">
              <a:lnSpc>
                <a:spcPct val="100000"/>
              </a:lnSpc>
              <a:spcBef>
                <a:spcPts val="0"/>
              </a:spcBef>
              <a:spcAft>
                <a:spcPts val="0"/>
              </a:spcAft>
              <a:buClr>
                <a:schemeClr val="accent6"/>
              </a:buClr>
              <a:buSzPts val="1050"/>
              <a:buNone/>
              <a:defRPr b="1" sz="1050" cap="none">
                <a:solidFill>
                  <a:schemeClr val="accent6"/>
                </a:solidFill>
                <a:latin typeface="Arial"/>
                <a:ea typeface="Arial"/>
                <a:cs typeface="Arial"/>
                <a:sym typeface="Arial"/>
              </a:defRPr>
            </a:lvl1pPr>
            <a:lvl2pPr indent="-342900" lvl="1" marL="914400" algn="l">
              <a:lnSpc>
                <a:spcPct val="100000"/>
              </a:lnSpc>
              <a:spcBef>
                <a:spcPts val="270"/>
              </a:spcBef>
              <a:spcAft>
                <a:spcPts val="0"/>
              </a:spcAft>
              <a:buClr>
                <a:schemeClr val="accent6"/>
              </a:buClr>
              <a:buSzPts val="1800"/>
              <a:buChar char="•"/>
              <a:defRPr/>
            </a:lvl2pPr>
            <a:lvl3pPr indent="-342900" lvl="2" marL="1371600" algn="l">
              <a:lnSpc>
                <a:spcPct val="100000"/>
              </a:lnSpc>
              <a:spcBef>
                <a:spcPts val="270"/>
              </a:spcBef>
              <a:spcAft>
                <a:spcPts val="0"/>
              </a:spcAft>
              <a:buClr>
                <a:schemeClr val="accent6"/>
              </a:buClr>
              <a:buSzPts val="1800"/>
              <a:buChar char="•"/>
              <a:defRPr/>
            </a:lvl3pPr>
            <a:lvl4pPr indent="-342900" lvl="3" marL="1828800" algn="l">
              <a:lnSpc>
                <a:spcPct val="100000"/>
              </a:lnSpc>
              <a:spcBef>
                <a:spcPts val="270"/>
              </a:spcBef>
              <a:spcAft>
                <a:spcPts val="0"/>
              </a:spcAft>
              <a:buClr>
                <a:schemeClr val="accent6"/>
              </a:buClr>
              <a:buSzPts val="1800"/>
              <a:buChar char="•"/>
              <a:defRPr/>
            </a:lvl4pPr>
            <a:lvl5pPr indent="-342900" lvl="4" marL="2286000" algn="l">
              <a:lnSpc>
                <a:spcPct val="100000"/>
              </a:lnSpc>
              <a:spcBef>
                <a:spcPts val="270"/>
              </a:spcBef>
              <a:spcAft>
                <a:spcPts val="0"/>
              </a:spcAft>
              <a:buClr>
                <a:schemeClr val="accent6"/>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24" name="Google Shape;124;p32"/>
          <p:cNvSpPr txBox="1"/>
          <p:nvPr>
            <p:ph idx="24" type="body"/>
          </p:nvPr>
        </p:nvSpPr>
        <p:spPr>
          <a:xfrm>
            <a:off x="8942832" y="3616960"/>
            <a:ext cx="2029968" cy="182880"/>
          </a:xfrm>
          <a:prstGeom prst="rect">
            <a:avLst/>
          </a:prstGeom>
          <a:noFill/>
          <a:ln>
            <a:noFill/>
          </a:ln>
        </p:spPr>
        <p:txBody>
          <a:bodyPr anchorCtr="0" anchor="ctr" bIns="45700" lIns="91425" spcFirstLastPara="1" rIns="91425" wrap="square" tIns="45700">
            <a:noAutofit/>
          </a:bodyPr>
          <a:lstStyle>
            <a:lvl1pPr indent="-228600" lvl="0" marL="457200" algn="ctr">
              <a:lnSpc>
                <a:spcPct val="100000"/>
              </a:lnSpc>
              <a:spcBef>
                <a:spcPts val="270"/>
              </a:spcBef>
              <a:spcAft>
                <a:spcPts val="0"/>
              </a:spcAft>
              <a:buClr>
                <a:schemeClr val="accent6"/>
              </a:buClr>
              <a:buSzPts val="900"/>
              <a:buNone/>
              <a:defRPr sz="900"/>
            </a:lvl1pPr>
            <a:lvl2pPr indent="-342900" lvl="1" marL="914400" algn="l">
              <a:lnSpc>
                <a:spcPct val="100000"/>
              </a:lnSpc>
              <a:spcBef>
                <a:spcPts val="270"/>
              </a:spcBef>
              <a:spcAft>
                <a:spcPts val="0"/>
              </a:spcAft>
              <a:buClr>
                <a:schemeClr val="accent6"/>
              </a:buClr>
              <a:buSzPts val="1800"/>
              <a:buChar char="•"/>
              <a:defRPr/>
            </a:lvl2pPr>
            <a:lvl3pPr indent="-342900" lvl="2" marL="1371600" algn="l">
              <a:lnSpc>
                <a:spcPct val="100000"/>
              </a:lnSpc>
              <a:spcBef>
                <a:spcPts val="270"/>
              </a:spcBef>
              <a:spcAft>
                <a:spcPts val="0"/>
              </a:spcAft>
              <a:buClr>
                <a:schemeClr val="accent6"/>
              </a:buClr>
              <a:buSzPts val="1800"/>
              <a:buChar char="•"/>
              <a:defRPr/>
            </a:lvl3pPr>
            <a:lvl4pPr indent="-342900" lvl="3" marL="1828800" algn="l">
              <a:lnSpc>
                <a:spcPct val="100000"/>
              </a:lnSpc>
              <a:spcBef>
                <a:spcPts val="270"/>
              </a:spcBef>
              <a:spcAft>
                <a:spcPts val="0"/>
              </a:spcAft>
              <a:buClr>
                <a:schemeClr val="accent6"/>
              </a:buClr>
              <a:buSzPts val="1800"/>
              <a:buChar char="•"/>
              <a:defRPr/>
            </a:lvl4pPr>
            <a:lvl5pPr indent="-342900" lvl="4" marL="2286000" algn="l">
              <a:lnSpc>
                <a:spcPct val="100000"/>
              </a:lnSpc>
              <a:spcBef>
                <a:spcPts val="270"/>
              </a:spcBef>
              <a:spcAft>
                <a:spcPts val="0"/>
              </a:spcAft>
              <a:buClr>
                <a:schemeClr val="accent6"/>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25" name="Google Shape;125;p32"/>
          <p:cNvSpPr/>
          <p:nvPr>
            <p:ph idx="25" type="pic"/>
          </p:nvPr>
        </p:nvSpPr>
        <p:spPr>
          <a:xfrm>
            <a:off x="8942832" y="4144264"/>
            <a:ext cx="2029968" cy="1828800"/>
          </a:xfrm>
          <a:prstGeom prst="rect">
            <a:avLst/>
          </a:prstGeom>
          <a:solidFill>
            <a:srgbClr val="DB6EC7"/>
          </a:solidFill>
          <a:ln>
            <a:noFill/>
          </a:ln>
        </p:spPr>
      </p:sp>
      <p:sp>
        <p:nvSpPr>
          <p:cNvPr id="126" name="Google Shape;126;p32"/>
          <p:cNvSpPr txBox="1"/>
          <p:nvPr>
            <p:ph idx="26" type="body"/>
          </p:nvPr>
        </p:nvSpPr>
        <p:spPr>
          <a:xfrm>
            <a:off x="8942832" y="5790184"/>
            <a:ext cx="2029968" cy="694944"/>
          </a:xfrm>
          <a:prstGeom prst="rect">
            <a:avLst/>
          </a:prstGeom>
          <a:solidFill>
            <a:schemeClr val="accent4"/>
          </a:solidFill>
          <a:ln>
            <a:noFill/>
          </a:ln>
        </p:spPr>
        <p:txBody>
          <a:bodyPr anchorCtr="0" anchor="t" bIns="45700" lIns="0" spcFirstLastPara="1" rIns="0" wrap="square" tIns="155425">
            <a:noAutofit/>
          </a:bodyPr>
          <a:lstStyle>
            <a:lvl1pPr indent="-228600" lvl="0" marL="457200" algn="ctr">
              <a:lnSpc>
                <a:spcPct val="100000"/>
              </a:lnSpc>
              <a:spcBef>
                <a:spcPts val="0"/>
              </a:spcBef>
              <a:spcAft>
                <a:spcPts val="0"/>
              </a:spcAft>
              <a:buClr>
                <a:schemeClr val="accent6"/>
              </a:buClr>
              <a:buSzPts val="1050"/>
              <a:buNone/>
              <a:defRPr b="1" sz="1050" cap="none">
                <a:solidFill>
                  <a:schemeClr val="accent6"/>
                </a:solidFill>
                <a:latin typeface="Arial"/>
                <a:ea typeface="Arial"/>
                <a:cs typeface="Arial"/>
                <a:sym typeface="Arial"/>
              </a:defRPr>
            </a:lvl1pPr>
            <a:lvl2pPr indent="-342900" lvl="1" marL="914400" algn="l">
              <a:lnSpc>
                <a:spcPct val="100000"/>
              </a:lnSpc>
              <a:spcBef>
                <a:spcPts val="270"/>
              </a:spcBef>
              <a:spcAft>
                <a:spcPts val="0"/>
              </a:spcAft>
              <a:buClr>
                <a:schemeClr val="accent6"/>
              </a:buClr>
              <a:buSzPts val="1800"/>
              <a:buChar char="•"/>
              <a:defRPr/>
            </a:lvl2pPr>
            <a:lvl3pPr indent="-342900" lvl="2" marL="1371600" algn="l">
              <a:lnSpc>
                <a:spcPct val="100000"/>
              </a:lnSpc>
              <a:spcBef>
                <a:spcPts val="270"/>
              </a:spcBef>
              <a:spcAft>
                <a:spcPts val="0"/>
              </a:spcAft>
              <a:buClr>
                <a:schemeClr val="accent6"/>
              </a:buClr>
              <a:buSzPts val="1800"/>
              <a:buChar char="•"/>
              <a:defRPr/>
            </a:lvl3pPr>
            <a:lvl4pPr indent="-342900" lvl="3" marL="1828800" algn="l">
              <a:lnSpc>
                <a:spcPct val="100000"/>
              </a:lnSpc>
              <a:spcBef>
                <a:spcPts val="270"/>
              </a:spcBef>
              <a:spcAft>
                <a:spcPts val="0"/>
              </a:spcAft>
              <a:buClr>
                <a:schemeClr val="accent6"/>
              </a:buClr>
              <a:buSzPts val="1800"/>
              <a:buChar char="•"/>
              <a:defRPr/>
            </a:lvl4pPr>
            <a:lvl5pPr indent="-342900" lvl="4" marL="2286000" algn="l">
              <a:lnSpc>
                <a:spcPct val="100000"/>
              </a:lnSpc>
              <a:spcBef>
                <a:spcPts val="270"/>
              </a:spcBef>
              <a:spcAft>
                <a:spcPts val="0"/>
              </a:spcAft>
              <a:buClr>
                <a:schemeClr val="accent6"/>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27" name="Google Shape;127;p32"/>
          <p:cNvSpPr txBox="1"/>
          <p:nvPr>
            <p:ph idx="27" type="body"/>
          </p:nvPr>
        </p:nvSpPr>
        <p:spPr>
          <a:xfrm>
            <a:off x="8942832" y="6215888"/>
            <a:ext cx="2029968" cy="182880"/>
          </a:xfrm>
          <a:prstGeom prst="rect">
            <a:avLst/>
          </a:prstGeom>
          <a:noFill/>
          <a:ln>
            <a:noFill/>
          </a:ln>
        </p:spPr>
        <p:txBody>
          <a:bodyPr anchorCtr="0" anchor="ctr" bIns="45700" lIns="91425" spcFirstLastPara="1" rIns="91425" wrap="square" tIns="45700">
            <a:noAutofit/>
          </a:bodyPr>
          <a:lstStyle>
            <a:lvl1pPr indent="-228600" lvl="0" marL="457200" algn="ctr">
              <a:lnSpc>
                <a:spcPct val="100000"/>
              </a:lnSpc>
              <a:spcBef>
                <a:spcPts val="270"/>
              </a:spcBef>
              <a:spcAft>
                <a:spcPts val="0"/>
              </a:spcAft>
              <a:buClr>
                <a:schemeClr val="accent6"/>
              </a:buClr>
              <a:buSzPts val="900"/>
              <a:buNone/>
              <a:defRPr sz="900"/>
            </a:lvl1pPr>
            <a:lvl2pPr indent="-342900" lvl="1" marL="914400" algn="l">
              <a:lnSpc>
                <a:spcPct val="100000"/>
              </a:lnSpc>
              <a:spcBef>
                <a:spcPts val="270"/>
              </a:spcBef>
              <a:spcAft>
                <a:spcPts val="0"/>
              </a:spcAft>
              <a:buClr>
                <a:schemeClr val="accent6"/>
              </a:buClr>
              <a:buSzPts val="1800"/>
              <a:buChar char="•"/>
              <a:defRPr/>
            </a:lvl2pPr>
            <a:lvl3pPr indent="-342900" lvl="2" marL="1371600" algn="l">
              <a:lnSpc>
                <a:spcPct val="100000"/>
              </a:lnSpc>
              <a:spcBef>
                <a:spcPts val="270"/>
              </a:spcBef>
              <a:spcAft>
                <a:spcPts val="0"/>
              </a:spcAft>
              <a:buClr>
                <a:schemeClr val="accent6"/>
              </a:buClr>
              <a:buSzPts val="1800"/>
              <a:buChar char="•"/>
              <a:defRPr/>
            </a:lvl3pPr>
            <a:lvl4pPr indent="-342900" lvl="3" marL="1828800" algn="l">
              <a:lnSpc>
                <a:spcPct val="100000"/>
              </a:lnSpc>
              <a:spcBef>
                <a:spcPts val="270"/>
              </a:spcBef>
              <a:spcAft>
                <a:spcPts val="0"/>
              </a:spcAft>
              <a:buClr>
                <a:schemeClr val="accent6"/>
              </a:buClr>
              <a:buSzPts val="1800"/>
              <a:buChar char="•"/>
              <a:defRPr/>
            </a:lvl4pPr>
            <a:lvl5pPr indent="-342900" lvl="4" marL="2286000" algn="l">
              <a:lnSpc>
                <a:spcPct val="100000"/>
              </a:lnSpc>
              <a:spcBef>
                <a:spcPts val="270"/>
              </a:spcBef>
              <a:spcAft>
                <a:spcPts val="0"/>
              </a:spcAft>
              <a:buClr>
                <a:schemeClr val="accent6"/>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 Column">
  <p:cSld name="5 Column">
    <p:spTree>
      <p:nvGrpSpPr>
        <p:cNvPr id="128" name="Shape 128"/>
        <p:cNvGrpSpPr/>
        <p:nvPr/>
      </p:nvGrpSpPr>
      <p:grpSpPr>
        <a:xfrm>
          <a:off x="0" y="0"/>
          <a:ext cx="0" cy="0"/>
          <a:chOff x="0" y="0"/>
          <a:chExt cx="0" cy="0"/>
        </a:xfrm>
      </p:grpSpPr>
      <p:sp>
        <p:nvSpPr>
          <p:cNvPr id="129" name="Google Shape;129;p33"/>
          <p:cNvSpPr/>
          <p:nvPr/>
        </p:nvSpPr>
        <p:spPr>
          <a:xfrm>
            <a:off x="685339" y="3796480"/>
            <a:ext cx="2011680" cy="1517904"/>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EB Garamond"/>
              <a:ea typeface="EB Garamond"/>
              <a:cs typeface="EB Garamond"/>
              <a:sym typeface="EB Garamond"/>
            </a:endParaRPr>
          </a:p>
        </p:txBody>
      </p:sp>
      <p:sp>
        <p:nvSpPr>
          <p:cNvPr id="130" name="Google Shape;130;p33"/>
          <p:cNvSpPr/>
          <p:nvPr/>
        </p:nvSpPr>
        <p:spPr>
          <a:xfrm>
            <a:off x="2900911" y="3796480"/>
            <a:ext cx="2011680" cy="1517904"/>
          </a:xfrm>
          <a:prstGeom prst="rect">
            <a:avLst/>
          </a:prstGeom>
          <a:solidFill>
            <a:srgbClr val="76E0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EB Garamond"/>
              <a:ea typeface="EB Garamond"/>
              <a:cs typeface="EB Garamond"/>
              <a:sym typeface="EB Garamond"/>
            </a:endParaRPr>
          </a:p>
        </p:txBody>
      </p:sp>
      <p:sp>
        <p:nvSpPr>
          <p:cNvPr id="131" name="Google Shape;131;p33"/>
          <p:cNvSpPr/>
          <p:nvPr/>
        </p:nvSpPr>
        <p:spPr>
          <a:xfrm>
            <a:off x="5116484" y="3796480"/>
            <a:ext cx="2011680" cy="1517904"/>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EB Garamond"/>
              <a:ea typeface="EB Garamond"/>
              <a:cs typeface="EB Garamond"/>
              <a:sym typeface="EB Garamond"/>
            </a:endParaRPr>
          </a:p>
        </p:txBody>
      </p:sp>
      <p:sp>
        <p:nvSpPr>
          <p:cNvPr id="132" name="Google Shape;132;p33"/>
          <p:cNvSpPr/>
          <p:nvPr/>
        </p:nvSpPr>
        <p:spPr>
          <a:xfrm>
            <a:off x="9547629" y="3796480"/>
            <a:ext cx="2011680" cy="1517904"/>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EB Garamond"/>
              <a:ea typeface="EB Garamond"/>
              <a:cs typeface="EB Garamond"/>
              <a:sym typeface="EB Garamond"/>
            </a:endParaRPr>
          </a:p>
        </p:txBody>
      </p:sp>
      <p:sp>
        <p:nvSpPr>
          <p:cNvPr id="133" name="Google Shape;133;p33"/>
          <p:cNvSpPr/>
          <p:nvPr/>
        </p:nvSpPr>
        <p:spPr>
          <a:xfrm>
            <a:off x="7332057" y="3796480"/>
            <a:ext cx="2011680" cy="1517904"/>
          </a:xfrm>
          <a:prstGeom prst="rect">
            <a:avLst/>
          </a:prstGeom>
          <a:solidFill>
            <a:srgbClr val="76E0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EB Garamond"/>
              <a:ea typeface="EB Garamond"/>
              <a:cs typeface="EB Garamond"/>
              <a:sym typeface="EB Garamond"/>
            </a:endParaRPr>
          </a:p>
        </p:txBody>
      </p:sp>
      <p:sp>
        <p:nvSpPr>
          <p:cNvPr id="134" name="Google Shape;134;p33"/>
          <p:cNvSpPr txBox="1"/>
          <p:nvPr>
            <p:ph type="title"/>
          </p:nvPr>
        </p:nvSpPr>
        <p:spPr>
          <a:xfrm>
            <a:off x="758952" y="841248"/>
            <a:ext cx="10671048" cy="768096"/>
          </a:xfrm>
          <a:prstGeom prst="rect">
            <a:avLst/>
          </a:prstGeom>
          <a:noFill/>
          <a:ln>
            <a:noFill/>
          </a:ln>
        </p:spPr>
        <p:txBody>
          <a:bodyPr anchorCtr="0" anchor="t" bIns="45700" lIns="91425" spcFirstLastPara="1" rIns="91425" wrap="square" tIns="45700">
            <a:noAutofit/>
          </a:bodyPr>
          <a:lstStyle>
            <a:lvl1pPr lvl="0" algn="ctr">
              <a:lnSpc>
                <a:spcPct val="100000"/>
              </a:lnSpc>
              <a:spcBef>
                <a:spcPts val="0"/>
              </a:spcBef>
              <a:spcAft>
                <a:spcPts val="0"/>
              </a:spcAft>
              <a:buClr>
                <a:schemeClr val="accent6"/>
              </a:buClr>
              <a:buSzPts val="3300"/>
              <a:buFont typeface="Arial Black"/>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5" name="Google Shape;135;p33"/>
          <p:cNvSpPr txBox="1"/>
          <p:nvPr>
            <p:ph idx="12" type="sldNum"/>
          </p:nvPr>
        </p:nvSpPr>
        <p:spPr>
          <a:xfrm>
            <a:off x="10945368" y="457200"/>
            <a:ext cx="987552" cy="274320"/>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
        <p:nvSpPr>
          <p:cNvPr id="136" name="Google Shape;136;p33"/>
          <p:cNvSpPr txBox="1"/>
          <p:nvPr>
            <p:ph idx="1" type="body"/>
          </p:nvPr>
        </p:nvSpPr>
        <p:spPr>
          <a:xfrm>
            <a:off x="685339" y="2491686"/>
            <a:ext cx="2011680" cy="2825173"/>
          </a:xfrm>
          <a:prstGeom prst="rect">
            <a:avLst/>
          </a:prstGeom>
          <a:noFill/>
          <a:ln cap="flat" cmpd="sng" w="12700">
            <a:solidFill>
              <a:schemeClr val="accent1"/>
            </a:solidFill>
            <a:prstDash val="solid"/>
            <a:round/>
            <a:headEnd len="sm" w="sm" type="none"/>
            <a:tailEnd len="sm" w="sm" type="none"/>
          </a:ln>
        </p:spPr>
        <p:txBody>
          <a:bodyPr anchorCtr="0" anchor="t" bIns="45700" lIns="91425" spcFirstLastPara="1" rIns="91425" wrap="square" tIns="685800">
            <a:noAutofit/>
          </a:bodyPr>
          <a:lstStyle>
            <a:lvl1pPr indent="-228600" lvl="0" marL="457200" algn="ctr">
              <a:lnSpc>
                <a:spcPct val="100000"/>
              </a:lnSpc>
              <a:spcBef>
                <a:spcPts val="0"/>
              </a:spcBef>
              <a:spcAft>
                <a:spcPts val="0"/>
              </a:spcAft>
              <a:buClr>
                <a:schemeClr val="accent6"/>
              </a:buClr>
              <a:buSzPts val="1350"/>
              <a:buNone/>
              <a:defRPr b="1" sz="1350" cap="none">
                <a:solidFill>
                  <a:schemeClr val="accent6"/>
                </a:solidFill>
                <a:latin typeface="Arial"/>
                <a:ea typeface="Arial"/>
                <a:cs typeface="Arial"/>
                <a:sym typeface="Arial"/>
              </a:defRPr>
            </a:lvl1pPr>
            <a:lvl2pPr indent="-228600" lvl="1" marL="914400" algn="l">
              <a:lnSpc>
                <a:spcPct val="100000"/>
              </a:lnSpc>
              <a:spcBef>
                <a:spcPts val="270"/>
              </a:spcBef>
              <a:spcAft>
                <a:spcPts val="0"/>
              </a:spcAft>
              <a:buClr>
                <a:schemeClr val="accent6"/>
              </a:buClr>
              <a:buSzPts val="1500"/>
              <a:buNone/>
              <a:defRPr b="1" sz="1500"/>
            </a:lvl2pPr>
            <a:lvl3pPr indent="-228600" lvl="2" marL="1371600" algn="l">
              <a:lnSpc>
                <a:spcPct val="100000"/>
              </a:lnSpc>
              <a:spcBef>
                <a:spcPts val="270"/>
              </a:spcBef>
              <a:spcAft>
                <a:spcPts val="0"/>
              </a:spcAft>
              <a:buClr>
                <a:schemeClr val="accent6"/>
              </a:buClr>
              <a:buSzPts val="1350"/>
              <a:buNone/>
              <a:defRPr b="1" sz="1350"/>
            </a:lvl3pPr>
            <a:lvl4pPr indent="-228600" lvl="3" marL="1828800" algn="l">
              <a:lnSpc>
                <a:spcPct val="100000"/>
              </a:lnSpc>
              <a:spcBef>
                <a:spcPts val="270"/>
              </a:spcBef>
              <a:spcAft>
                <a:spcPts val="0"/>
              </a:spcAft>
              <a:buClr>
                <a:schemeClr val="accent6"/>
              </a:buClr>
              <a:buSzPts val="1200"/>
              <a:buNone/>
              <a:defRPr b="1" sz="1200"/>
            </a:lvl4pPr>
            <a:lvl5pPr indent="-228600" lvl="4" marL="2286000" algn="l">
              <a:lnSpc>
                <a:spcPct val="100000"/>
              </a:lnSpc>
              <a:spcBef>
                <a:spcPts val="270"/>
              </a:spcBef>
              <a:spcAft>
                <a:spcPts val="0"/>
              </a:spcAft>
              <a:buClr>
                <a:schemeClr val="accent6"/>
              </a:buClr>
              <a:buSzPts val="1200"/>
              <a:buNone/>
              <a:defRPr b="1" sz="1200"/>
            </a:lvl5pPr>
            <a:lvl6pPr indent="-228600" lvl="5" marL="2743200" algn="l">
              <a:lnSpc>
                <a:spcPct val="90000"/>
              </a:lnSpc>
              <a:spcBef>
                <a:spcPts val="375"/>
              </a:spcBef>
              <a:spcAft>
                <a:spcPts val="0"/>
              </a:spcAft>
              <a:buClr>
                <a:schemeClr val="dk1"/>
              </a:buClr>
              <a:buSzPts val="1200"/>
              <a:buNone/>
              <a:defRPr b="1" sz="1200"/>
            </a:lvl6pPr>
            <a:lvl7pPr indent="-228600" lvl="6" marL="3200400" algn="l">
              <a:lnSpc>
                <a:spcPct val="90000"/>
              </a:lnSpc>
              <a:spcBef>
                <a:spcPts val="375"/>
              </a:spcBef>
              <a:spcAft>
                <a:spcPts val="0"/>
              </a:spcAft>
              <a:buClr>
                <a:schemeClr val="dk1"/>
              </a:buClr>
              <a:buSzPts val="1200"/>
              <a:buNone/>
              <a:defRPr b="1" sz="1200"/>
            </a:lvl7pPr>
            <a:lvl8pPr indent="-228600" lvl="7" marL="3657600" algn="l">
              <a:lnSpc>
                <a:spcPct val="90000"/>
              </a:lnSpc>
              <a:spcBef>
                <a:spcPts val="375"/>
              </a:spcBef>
              <a:spcAft>
                <a:spcPts val="0"/>
              </a:spcAft>
              <a:buClr>
                <a:schemeClr val="dk1"/>
              </a:buClr>
              <a:buSzPts val="1200"/>
              <a:buNone/>
              <a:defRPr b="1" sz="1200"/>
            </a:lvl8pPr>
            <a:lvl9pPr indent="-228600" lvl="8" marL="4114800" algn="l">
              <a:lnSpc>
                <a:spcPct val="90000"/>
              </a:lnSpc>
              <a:spcBef>
                <a:spcPts val="375"/>
              </a:spcBef>
              <a:spcAft>
                <a:spcPts val="0"/>
              </a:spcAft>
              <a:buClr>
                <a:schemeClr val="dk1"/>
              </a:buClr>
              <a:buSzPts val="1200"/>
              <a:buNone/>
              <a:defRPr b="1" sz="1200"/>
            </a:lvl9pPr>
          </a:lstStyle>
          <a:p/>
        </p:txBody>
      </p:sp>
      <p:sp>
        <p:nvSpPr>
          <p:cNvPr id="137" name="Google Shape;137;p33"/>
          <p:cNvSpPr/>
          <p:nvPr>
            <p:ph idx="2" type="pic"/>
          </p:nvPr>
        </p:nvSpPr>
        <p:spPr>
          <a:xfrm>
            <a:off x="1339135" y="2111058"/>
            <a:ext cx="704088" cy="704088"/>
          </a:xfrm>
          <a:prstGeom prst="ellipse">
            <a:avLst/>
          </a:prstGeom>
          <a:solidFill>
            <a:schemeClr val="accent1"/>
          </a:solidFill>
          <a:ln>
            <a:noFill/>
          </a:ln>
        </p:spPr>
      </p:sp>
      <p:sp>
        <p:nvSpPr>
          <p:cNvPr id="138" name="Google Shape;138;p33"/>
          <p:cNvSpPr txBox="1"/>
          <p:nvPr>
            <p:ph idx="3" type="body"/>
          </p:nvPr>
        </p:nvSpPr>
        <p:spPr>
          <a:xfrm>
            <a:off x="731059" y="3888404"/>
            <a:ext cx="1920240" cy="1371600"/>
          </a:xfrm>
          <a:prstGeom prst="rect">
            <a:avLst/>
          </a:prstGeom>
          <a:noFill/>
          <a:ln>
            <a:noFill/>
          </a:ln>
        </p:spPr>
        <p:txBody>
          <a:bodyPr anchorCtr="0" anchor="ctr" bIns="45700" lIns="91425" spcFirstLastPara="1" rIns="91425" wrap="square" tIns="45700">
            <a:noAutofit/>
          </a:bodyPr>
          <a:lstStyle>
            <a:lvl1pPr indent="-228600" lvl="0" marL="457200" algn="ctr">
              <a:lnSpc>
                <a:spcPct val="100000"/>
              </a:lnSpc>
              <a:spcBef>
                <a:spcPts val="0"/>
              </a:spcBef>
              <a:spcAft>
                <a:spcPts val="0"/>
              </a:spcAft>
              <a:buClr>
                <a:schemeClr val="accent6"/>
              </a:buClr>
              <a:buSzPts val="1125"/>
              <a:buNone/>
              <a:defRPr sz="1125"/>
            </a:lvl1pPr>
            <a:lvl2pPr indent="-342900" lvl="1" marL="914400" algn="l">
              <a:lnSpc>
                <a:spcPct val="100000"/>
              </a:lnSpc>
              <a:spcBef>
                <a:spcPts val="270"/>
              </a:spcBef>
              <a:spcAft>
                <a:spcPts val="0"/>
              </a:spcAft>
              <a:buClr>
                <a:schemeClr val="accent6"/>
              </a:buClr>
              <a:buSzPts val="1800"/>
              <a:buChar char="•"/>
              <a:defRPr/>
            </a:lvl2pPr>
            <a:lvl3pPr indent="-342900" lvl="2" marL="1371600" algn="l">
              <a:lnSpc>
                <a:spcPct val="100000"/>
              </a:lnSpc>
              <a:spcBef>
                <a:spcPts val="270"/>
              </a:spcBef>
              <a:spcAft>
                <a:spcPts val="0"/>
              </a:spcAft>
              <a:buClr>
                <a:schemeClr val="accent6"/>
              </a:buClr>
              <a:buSzPts val="1800"/>
              <a:buChar char="•"/>
              <a:defRPr/>
            </a:lvl3pPr>
            <a:lvl4pPr indent="-342900" lvl="3" marL="1828800" algn="l">
              <a:lnSpc>
                <a:spcPct val="100000"/>
              </a:lnSpc>
              <a:spcBef>
                <a:spcPts val="270"/>
              </a:spcBef>
              <a:spcAft>
                <a:spcPts val="0"/>
              </a:spcAft>
              <a:buClr>
                <a:schemeClr val="accent6"/>
              </a:buClr>
              <a:buSzPts val="1800"/>
              <a:buChar char="•"/>
              <a:defRPr/>
            </a:lvl4pPr>
            <a:lvl5pPr indent="-342900" lvl="4" marL="2286000" algn="l">
              <a:lnSpc>
                <a:spcPct val="100000"/>
              </a:lnSpc>
              <a:spcBef>
                <a:spcPts val="270"/>
              </a:spcBef>
              <a:spcAft>
                <a:spcPts val="0"/>
              </a:spcAft>
              <a:buClr>
                <a:schemeClr val="accent6"/>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39" name="Google Shape;139;p33"/>
          <p:cNvSpPr txBox="1"/>
          <p:nvPr>
            <p:ph idx="4" type="body"/>
          </p:nvPr>
        </p:nvSpPr>
        <p:spPr>
          <a:xfrm>
            <a:off x="2900911" y="2491686"/>
            <a:ext cx="2011680" cy="2825173"/>
          </a:xfrm>
          <a:prstGeom prst="rect">
            <a:avLst/>
          </a:prstGeom>
          <a:noFill/>
          <a:ln cap="flat" cmpd="sng" w="12700">
            <a:solidFill>
              <a:schemeClr val="accent3"/>
            </a:solidFill>
            <a:prstDash val="solid"/>
            <a:round/>
            <a:headEnd len="sm" w="sm" type="none"/>
            <a:tailEnd len="sm" w="sm" type="none"/>
          </a:ln>
        </p:spPr>
        <p:txBody>
          <a:bodyPr anchorCtr="0" anchor="t" bIns="45700" lIns="91425" spcFirstLastPara="1" rIns="91425" wrap="square" tIns="685800">
            <a:noAutofit/>
          </a:bodyPr>
          <a:lstStyle>
            <a:lvl1pPr indent="-228600" lvl="0" marL="457200" algn="ctr">
              <a:lnSpc>
                <a:spcPct val="100000"/>
              </a:lnSpc>
              <a:spcBef>
                <a:spcPts val="0"/>
              </a:spcBef>
              <a:spcAft>
                <a:spcPts val="0"/>
              </a:spcAft>
              <a:buClr>
                <a:schemeClr val="accent6"/>
              </a:buClr>
              <a:buSzPts val="1350"/>
              <a:buNone/>
              <a:defRPr b="1" sz="1350" cap="none">
                <a:solidFill>
                  <a:schemeClr val="accent6"/>
                </a:solidFill>
                <a:latin typeface="Arial"/>
                <a:ea typeface="Arial"/>
                <a:cs typeface="Arial"/>
                <a:sym typeface="Arial"/>
              </a:defRPr>
            </a:lvl1pPr>
            <a:lvl2pPr indent="-228600" lvl="1" marL="914400" algn="l">
              <a:lnSpc>
                <a:spcPct val="100000"/>
              </a:lnSpc>
              <a:spcBef>
                <a:spcPts val="270"/>
              </a:spcBef>
              <a:spcAft>
                <a:spcPts val="0"/>
              </a:spcAft>
              <a:buClr>
                <a:schemeClr val="accent6"/>
              </a:buClr>
              <a:buSzPts val="1500"/>
              <a:buNone/>
              <a:defRPr b="1" sz="1500"/>
            </a:lvl2pPr>
            <a:lvl3pPr indent="-228600" lvl="2" marL="1371600" algn="l">
              <a:lnSpc>
                <a:spcPct val="100000"/>
              </a:lnSpc>
              <a:spcBef>
                <a:spcPts val="270"/>
              </a:spcBef>
              <a:spcAft>
                <a:spcPts val="0"/>
              </a:spcAft>
              <a:buClr>
                <a:schemeClr val="accent6"/>
              </a:buClr>
              <a:buSzPts val="1350"/>
              <a:buNone/>
              <a:defRPr b="1" sz="1350"/>
            </a:lvl3pPr>
            <a:lvl4pPr indent="-228600" lvl="3" marL="1828800" algn="l">
              <a:lnSpc>
                <a:spcPct val="100000"/>
              </a:lnSpc>
              <a:spcBef>
                <a:spcPts val="270"/>
              </a:spcBef>
              <a:spcAft>
                <a:spcPts val="0"/>
              </a:spcAft>
              <a:buClr>
                <a:schemeClr val="accent6"/>
              </a:buClr>
              <a:buSzPts val="1200"/>
              <a:buNone/>
              <a:defRPr b="1" sz="1200"/>
            </a:lvl4pPr>
            <a:lvl5pPr indent="-228600" lvl="4" marL="2286000" algn="l">
              <a:lnSpc>
                <a:spcPct val="100000"/>
              </a:lnSpc>
              <a:spcBef>
                <a:spcPts val="270"/>
              </a:spcBef>
              <a:spcAft>
                <a:spcPts val="0"/>
              </a:spcAft>
              <a:buClr>
                <a:schemeClr val="accent6"/>
              </a:buClr>
              <a:buSzPts val="1200"/>
              <a:buNone/>
              <a:defRPr b="1" sz="1200"/>
            </a:lvl5pPr>
            <a:lvl6pPr indent="-228600" lvl="5" marL="2743200" algn="l">
              <a:lnSpc>
                <a:spcPct val="90000"/>
              </a:lnSpc>
              <a:spcBef>
                <a:spcPts val="375"/>
              </a:spcBef>
              <a:spcAft>
                <a:spcPts val="0"/>
              </a:spcAft>
              <a:buClr>
                <a:schemeClr val="dk1"/>
              </a:buClr>
              <a:buSzPts val="1200"/>
              <a:buNone/>
              <a:defRPr b="1" sz="1200"/>
            </a:lvl6pPr>
            <a:lvl7pPr indent="-228600" lvl="6" marL="3200400" algn="l">
              <a:lnSpc>
                <a:spcPct val="90000"/>
              </a:lnSpc>
              <a:spcBef>
                <a:spcPts val="375"/>
              </a:spcBef>
              <a:spcAft>
                <a:spcPts val="0"/>
              </a:spcAft>
              <a:buClr>
                <a:schemeClr val="dk1"/>
              </a:buClr>
              <a:buSzPts val="1200"/>
              <a:buNone/>
              <a:defRPr b="1" sz="1200"/>
            </a:lvl7pPr>
            <a:lvl8pPr indent="-228600" lvl="7" marL="3657600" algn="l">
              <a:lnSpc>
                <a:spcPct val="90000"/>
              </a:lnSpc>
              <a:spcBef>
                <a:spcPts val="375"/>
              </a:spcBef>
              <a:spcAft>
                <a:spcPts val="0"/>
              </a:spcAft>
              <a:buClr>
                <a:schemeClr val="dk1"/>
              </a:buClr>
              <a:buSzPts val="1200"/>
              <a:buNone/>
              <a:defRPr b="1" sz="1200"/>
            </a:lvl8pPr>
            <a:lvl9pPr indent="-228600" lvl="8" marL="4114800" algn="l">
              <a:lnSpc>
                <a:spcPct val="90000"/>
              </a:lnSpc>
              <a:spcBef>
                <a:spcPts val="375"/>
              </a:spcBef>
              <a:spcAft>
                <a:spcPts val="0"/>
              </a:spcAft>
              <a:buClr>
                <a:schemeClr val="dk1"/>
              </a:buClr>
              <a:buSzPts val="1200"/>
              <a:buNone/>
              <a:defRPr b="1" sz="1200"/>
            </a:lvl9pPr>
          </a:lstStyle>
          <a:p/>
        </p:txBody>
      </p:sp>
      <p:sp>
        <p:nvSpPr>
          <p:cNvPr id="140" name="Google Shape;140;p33"/>
          <p:cNvSpPr/>
          <p:nvPr>
            <p:ph idx="5" type="pic"/>
          </p:nvPr>
        </p:nvSpPr>
        <p:spPr>
          <a:xfrm>
            <a:off x="3554707" y="2111058"/>
            <a:ext cx="704088" cy="704088"/>
          </a:xfrm>
          <a:prstGeom prst="ellipse">
            <a:avLst/>
          </a:prstGeom>
          <a:solidFill>
            <a:schemeClr val="accent3"/>
          </a:solidFill>
          <a:ln>
            <a:noFill/>
          </a:ln>
        </p:spPr>
      </p:sp>
      <p:sp>
        <p:nvSpPr>
          <p:cNvPr id="141" name="Google Shape;141;p33"/>
          <p:cNvSpPr txBox="1"/>
          <p:nvPr>
            <p:ph idx="6" type="body"/>
          </p:nvPr>
        </p:nvSpPr>
        <p:spPr>
          <a:xfrm>
            <a:off x="2946631" y="3888404"/>
            <a:ext cx="1920240" cy="1371600"/>
          </a:xfrm>
          <a:prstGeom prst="rect">
            <a:avLst/>
          </a:prstGeom>
          <a:noFill/>
          <a:ln>
            <a:noFill/>
          </a:ln>
        </p:spPr>
        <p:txBody>
          <a:bodyPr anchorCtr="0" anchor="ctr" bIns="45700" lIns="91425" spcFirstLastPara="1" rIns="91425" wrap="square" tIns="45700">
            <a:noAutofit/>
          </a:bodyPr>
          <a:lstStyle>
            <a:lvl1pPr indent="-228600" lvl="0" marL="457200" algn="ctr">
              <a:lnSpc>
                <a:spcPct val="100000"/>
              </a:lnSpc>
              <a:spcBef>
                <a:spcPts val="0"/>
              </a:spcBef>
              <a:spcAft>
                <a:spcPts val="0"/>
              </a:spcAft>
              <a:buClr>
                <a:schemeClr val="accent6"/>
              </a:buClr>
              <a:buSzPts val="1125"/>
              <a:buNone/>
              <a:defRPr sz="1125"/>
            </a:lvl1pPr>
            <a:lvl2pPr indent="-342900" lvl="1" marL="914400" algn="l">
              <a:lnSpc>
                <a:spcPct val="100000"/>
              </a:lnSpc>
              <a:spcBef>
                <a:spcPts val="270"/>
              </a:spcBef>
              <a:spcAft>
                <a:spcPts val="0"/>
              </a:spcAft>
              <a:buClr>
                <a:schemeClr val="accent6"/>
              </a:buClr>
              <a:buSzPts val="1800"/>
              <a:buChar char="•"/>
              <a:defRPr/>
            </a:lvl2pPr>
            <a:lvl3pPr indent="-342900" lvl="2" marL="1371600" algn="l">
              <a:lnSpc>
                <a:spcPct val="100000"/>
              </a:lnSpc>
              <a:spcBef>
                <a:spcPts val="270"/>
              </a:spcBef>
              <a:spcAft>
                <a:spcPts val="0"/>
              </a:spcAft>
              <a:buClr>
                <a:schemeClr val="accent6"/>
              </a:buClr>
              <a:buSzPts val="1800"/>
              <a:buChar char="•"/>
              <a:defRPr/>
            </a:lvl3pPr>
            <a:lvl4pPr indent="-342900" lvl="3" marL="1828800" algn="l">
              <a:lnSpc>
                <a:spcPct val="100000"/>
              </a:lnSpc>
              <a:spcBef>
                <a:spcPts val="270"/>
              </a:spcBef>
              <a:spcAft>
                <a:spcPts val="0"/>
              </a:spcAft>
              <a:buClr>
                <a:schemeClr val="accent6"/>
              </a:buClr>
              <a:buSzPts val="1800"/>
              <a:buChar char="•"/>
              <a:defRPr/>
            </a:lvl4pPr>
            <a:lvl5pPr indent="-342900" lvl="4" marL="2286000" algn="l">
              <a:lnSpc>
                <a:spcPct val="100000"/>
              </a:lnSpc>
              <a:spcBef>
                <a:spcPts val="270"/>
              </a:spcBef>
              <a:spcAft>
                <a:spcPts val="0"/>
              </a:spcAft>
              <a:buClr>
                <a:schemeClr val="accent6"/>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42" name="Google Shape;142;p33"/>
          <p:cNvSpPr txBox="1"/>
          <p:nvPr>
            <p:ph idx="7" type="body"/>
          </p:nvPr>
        </p:nvSpPr>
        <p:spPr>
          <a:xfrm>
            <a:off x="5116484" y="2491686"/>
            <a:ext cx="2011680" cy="2825173"/>
          </a:xfrm>
          <a:prstGeom prst="rect">
            <a:avLst/>
          </a:prstGeom>
          <a:noFill/>
          <a:ln cap="flat" cmpd="sng" w="12700">
            <a:solidFill>
              <a:schemeClr val="accent1"/>
            </a:solidFill>
            <a:prstDash val="solid"/>
            <a:round/>
            <a:headEnd len="sm" w="sm" type="none"/>
            <a:tailEnd len="sm" w="sm" type="none"/>
          </a:ln>
        </p:spPr>
        <p:txBody>
          <a:bodyPr anchorCtr="0" anchor="t" bIns="45700" lIns="91425" spcFirstLastPara="1" rIns="91425" wrap="square" tIns="685800">
            <a:noAutofit/>
          </a:bodyPr>
          <a:lstStyle>
            <a:lvl1pPr indent="-228600" lvl="0" marL="457200" algn="ctr">
              <a:lnSpc>
                <a:spcPct val="100000"/>
              </a:lnSpc>
              <a:spcBef>
                <a:spcPts val="0"/>
              </a:spcBef>
              <a:spcAft>
                <a:spcPts val="0"/>
              </a:spcAft>
              <a:buClr>
                <a:schemeClr val="accent6"/>
              </a:buClr>
              <a:buSzPts val="1350"/>
              <a:buNone/>
              <a:defRPr b="1" sz="1350" cap="none">
                <a:solidFill>
                  <a:schemeClr val="accent6"/>
                </a:solidFill>
                <a:latin typeface="Arial"/>
                <a:ea typeface="Arial"/>
                <a:cs typeface="Arial"/>
                <a:sym typeface="Arial"/>
              </a:defRPr>
            </a:lvl1pPr>
            <a:lvl2pPr indent="-228600" lvl="1" marL="914400" algn="l">
              <a:lnSpc>
                <a:spcPct val="100000"/>
              </a:lnSpc>
              <a:spcBef>
                <a:spcPts val="270"/>
              </a:spcBef>
              <a:spcAft>
                <a:spcPts val="0"/>
              </a:spcAft>
              <a:buClr>
                <a:schemeClr val="accent6"/>
              </a:buClr>
              <a:buSzPts val="1500"/>
              <a:buNone/>
              <a:defRPr b="1" sz="1500"/>
            </a:lvl2pPr>
            <a:lvl3pPr indent="-228600" lvl="2" marL="1371600" algn="l">
              <a:lnSpc>
                <a:spcPct val="100000"/>
              </a:lnSpc>
              <a:spcBef>
                <a:spcPts val="270"/>
              </a:spcBef>
              <a:spcAft>
                <a:spcPts val="0"/>
              </a:spcAft>
              <a:buClr>
                <a:schemeClr val="accent6"/>
              </a:buClr>
              <a:buSzPts val="1350"/>
              <a:buNone/>
              <a:defRPr b="1" sz="1350"/>
            </a:lvl3pPr>
            <a:lvl4pPr indent="-228600" lvl="3" marL="1828800" algn="l">
              <a:lnSpc>
                <a:spcPct val="100000"/>
              </a:lnSpc>
              <a:spcBef>
                <a:spcPts val="270"/>
              </a:spcBef>
              <a:spcAft>
                <a:spcPts val="0"/>
              </a:spcAft>
              <a:buClr>
                <a:schemeClr val="accent6"/>
              </a:buClr>
              <a:buSzPts val="1200"/>
              <a:buNone/>
              <a:defRPr b="1" sz="1200"/>
            </a:lvl4pPr>
            <a:lvl5pPr indent="-228600" lvl="4" marL="2286000" algn="l">
              <a:lnSpc>
                <a:spcPct val="100000"/>
              </a:lnSpc>
              <a:spcBef>
                <a:spcPts val="270"/>
              </a:spcBef>
              <a:spcAft>
                <a:spcPts val="0"/>
              </a:spcAft>
              <a:buClr>
                <a:schemeClr val="accent6"/>
              </a:buClr>
              <a:buSzPts val="1200"/>
              <a:buNone/>
              <a:defRPr b="1" sz="1200"/>
            </a:lvl5pPr>
            <a:lvl6pPr indent="-228600" lvl="5" marL="2743200" algn="l">
              <a:lnSpc>
                <a:spcPct val="90000"/>
              </a:lnSpc>
              <a:spcBef>
                <a:spcPts val="375"/>
              </a:spcBef>
              <a:spcAft>
                <a:spcPts val="0"/>
              </a:spcAft>
              <a:buClr>
                <a:schemeClr val="dk1"/>
              </a:buClr>
              <a:buSzPts val="1200"/>
              <a:buNone/>
              <a:defRPr b="1" sz="1200"/>
            </a:lvl6pPr>
            <a:lvl7pPr indent="-228600" lvl="6" marL="3200400" algn="l">
              <a:lnSpc>
                <a:spcPct val="90000"/>
              </a:lnSpc>
              <a:spcBef>
                <a:spcPts val="375"/>
              </a:spcBef>
              <a:spcAft>
                <a:spcPts val="0"/>
              </a:spcAft>
              <a:buClr>
                <a:schemeClr val="dk1"/>
              </a:buClr>
              <a:buSzPts val="1200"/>
              <a:buNone/>
              <a:defRPr b="1" sz="1200"/>
            </a:lvl7pPr>
            <a:lvl8pPr indent="-228600" lvl="7" marL="3657600" algn="l">
              <a:lnSpc>
                <a:spcPct val="90000"/>
              </a:lnSpc>
              <a:spcBef>
                <a:spcPts val="375"/>
              </a:spcBef>
              <a:spcAft>
                <a:spcPts val="0"/>
              </a:spcAft>
              <a:buClr>
                <a:schemeClr val="dk1"/>
              </a:buClr>
              <a:buSzPts val="1200"/>
              <a:buNone/>
              <a:defRPr b="1" sz="1200"/>
            </a:lvl8pPr>
            <a:lvl9pPr indent="-228600" lvl="8" marL="4114800" algn="l">
              <a:lnSpc>
                <a:spcPct val="90000"/>
              </a:lnSpc>
              <a:spcBef>
                <a:spcPts val="375"/>
              </a:spcBef>
              <a:spcAft>
                <a:spcPts val="0"/>
              </a:spcAft>
              <a:buClr>
                <a:schemeClr val="dk1"/>
              </a:buClr>
              <a:buSzPts val="1200"/>
              <a:buNone/>
              <a:defRPr b="1" sz="1200"/>
            </a:lvl9pPr>
          </a:lstStyle>
          <a:p/>
        </p:txBody>
      </p:sp>
      <p:sp>
        <p:nvSpPr>
          <p:cNvPr id="143" name="Google Shape;143;p33"/>
          <p:cNvSpPr/>
          <p:nvPr>
            <p:ph idx="8" type="pic"/>
          </p:nvPr>
        </p:nvSpPr>
        <p:spPr>
          <a:xfrm>
            <a:off x="5770280" y="2111058"/>
            <a:ext cx="704088" cy="704088"/>
          </a:xfrm>
          <a:prstGeom prst="ellipse">
            <a:avLst/>
          </a:prstGeom>
          <a:solidFill>
            <a:schemeClr val="accent1"/>
          </a:solidFill>
          <a:ln>
            <a:noFill/>
          </a:ln>
        </p:spPr>
      </p:sp>
      <p:sp>
        <p:nvSpPr>
          <p:cNvPr id="144" name="Google Shape;144;p33"/>
          <p:cNvSpPr txBox="1"/>
          <p:nvPr>
            <p:ph idx="9" type="body"/>
          </p:nvPr>
        </p:nvSpPr>
        <p:spPr>
          <a:xfrm>
            <a:off x="5162204" y="3888404"/>
            <a:ext cx="1920240" cy="1371600"/>
          </a:xfrm>
          <a:prstGeom prst="rect">
            <a:avLst/>
          </a:prstGeom>
          <a:noFill/>
          <a:ln>
            <a:noFill/>
          </a:ln>
        </p:spPr>
        <p:txBody>
          <a:bodyPr anchorCtr="0" anchor="ctr" bIns="45700" lIns="91425" spcFirstLastPara="1" rIns="91425" wrap="square" tIns="45700">
            <a:noAutofit/>
          </a:bodyPr>
          <a:lstStyle>
            <a:lvl1pPr indent="-228600" lvl="0" marL="457200" algn="ctr">
              <a:lnSpc>
                <a:spcPct val="100000"/>
              </a:lnSpc>
              <a:spcBef>
                <a:spcPts val="0"/>
              </a:spcBef>
              <a:spcAft>
                <a:spcPts val="0"/>
              </a:spcAft>
              <a:buClr>
                <a:schemeClr val="accent6"/>
              </a:buClr>
              <a:buSzPts val="1125"/>
              <a:buNone/>
              <a:defRPr sz="1125"/>
            </a:lvl1pPr>
            <a:lvl2pPr indent="-342900" lvl="1" marL="914400" algn="l">
              <a:lnSpc>
                <a:spcPct val="100000"/>
              </a:lnSpc>
              <a:spcBef>
                <a:spcPts val="270"/>
              </a:spcBef>
              <a:spcAft>
                <a:spcPts val="0"/>
              </a:spcAft>
              <a:buClr>
                <a:schemeClr val="accent6"/>
              </a:buClr>
              <a:buSzPts val="1800"/>
              <a:buChar char="•"/>
              <a:defRPr/>
            </a:lvl2pPr>
            <a:lvl3pPr indent="-342900" lvl="2" marL="1371600" algn="l">
              <a:lnSpc>
                <a:spcPct val="100000"/>
              </a:lnSpc>
              <a:spcBef>
                <a:spcPts val="270"/>
              </a:spcBef>
              <a:spcAft>
                <a:spcPts val="0"/>
              </a:spcAft>
              <a:buClr>
                <a:schemeClr val="accent6"/>
              </a:buClr>
              <a:buSzPts val="1800"/>
              <a:buChar char="•"/>
              <a:defRPr/>
            </a:lvl3pPr>
            <a:lvl4pPr indent="-342900" lvl="3" marL="1828800" algn="l">
              <a:lnSpc>
                <a:spcPct val="100000"/>
              </a:lnSpc>
              <a:spcBef>
                <a:spcPts val="270"/>
              </a:spcBef>
              <a:spcAft>
                <a:spcPts val="0"/>
              </a:spcAft>
              <a:buClr>
                <a:schemeClr val="accent6"/>
              </a:buClr>
              <a:buSzPts val="1800"/>
              <a:buChar char="•"/>
              <a:defRPr/>
            </a:lvl4pPr>
            <a:lvl5pPr indent="-342900" lvl="4" marL="2286000" algn="l">
              <a:lnSpc>
                <a:spcPct val="100000"/>
              </a:lnSpc>
              <a:spcBef>
                <a:spcPts val="270"/>
              </a:spcBef>
              <a:spcAft>
                <a:spcPts val="0"/>
              </a:spcAft>
              <a:buClr>
                <a:schemeClr val="accent6"/>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45" name="Google Shape;145;p33"/>
          <p:cNvSpPr txBox="1"/>
          <p:nvPr>
            <p:ph idx="13" type="body"/>
          </p:nvPr>
        </p:nvSpPr>
        <p:spPr>
          <a:xfrm>
            <a:off x="7332057" y="2491686"/>
            <a:ext cx="2011680" cy="2825173"/>
          </a:xfrm>
          <a:prstGeom prst="rect">
            <a:avLst/>
          </a:prstGeom>
          <a:noFill/>
          <a:ln cap="flat" cmpd="sng" w="12700">
            <a:solidFill>
              <a:schemeClr val="accent3"/>
            </a:solidFill>
            <a:prstDash val="solid"/>
            <a:round/>
            <a:headEnd len="sm" w="sm" type="none"/>
            <a:tailEnd len="sm" w="sm" type="none"/>
          </a:ln>
        </p:spPr>
        <p:txBody>
          <a:bodyPr anchorCtr="0" anchor="t" bIns="45700" lIns="91425" spcFirstLastPara="1" rIns="91425" wrap="square" tIns="685800">
            <a:noAutofit/>
          </a:bodyPr>
          <a:lstStyle>
            <a:lvl1pPr indent="-228600" lvl="0" marL="457200" algn="ctr">
              <a:lnSpc>
                <a:spcPct val="100000"/>
              </a:lnSpc>
              <a:spcBef>
                <a:spcPts val="0"/>
              </a:spcBef>
              <a:spcAft>
                <a:spcPts val="0"/>
              </a:spcAft>
              <a:buClr>
                <a:schemeClr val="accent6"/>
              </a:buClr>
              <a:buSzPts val="1350"/>
              <a:buNone/>
              <a:defRPr b="1" sz="1350" cap="none">
                <a:solidFill>
                  <a:schemeClr val="accent6"/>
                </a:solidFill>
                <a:latin typeface="Arial"/>
                <a:ea typeface="Arial"/>
                <a:cs typeface="Arial"/>
                <a:sym typeface="Arial"/>
              </a:defRPr>
            </a:lvl1pPr>
            <a:lvl2pPr indent="-228600" lvl="1" marL="914400" algn="l">
              <a:lnSpc>
                <a:spcPct val="100000"/>
              </a:lnSpc>
              <a:spcBef>
                <a:spcPts val="270"/>
              </a:spcBef>
              <a:spcAft>
                <a:spcPts val="0"/>
              </a:spcAft>
              <a:buClr>
                <a:schemeClr val="accent6"/>
              </a:buClr>
              <a:buSzPts val="1500"/>
              <a:buNone/>
              <a:defRPr b="1" sz="1500"/>
            </a:lvl2pPr>
            <a:lvl3pPr indent="-228600" lvl="2" marL="1371600" algn="l">
              <a:lnSpc>
                <a:spcPct val="100000"/>
              </a:lnSpc>
              <a:spcBef>
                <a:spcPts val="270"/>
              </a:spcBef>
              <a:spcAft>
                <a:spcPts val="0"/>
              </a:spcAft>
              <a:buClr>
                <a:schemeClr val="accent6"/>
              </a:buClr>
              <a:buSzPts val="1350"/>
              <a:buNone/>
              <a:defRPr b="1" sz="1350"/>
            </a:lvl3pPr>
            <a:lvl4pPr indent="-228600" lvl="3" marL="1828800" algn="l">
              <a:lnSpc>
                <a:spcPct val="100000"/>
              </a:lnSpc>
              <a:spcBef>
                <a:spcPts val="270"/>
              </a:spcBef>
              <a:spcAft>
                <a:spcPts val="0"/>
              </a:spcAft>
              <a:buClr>
                <a:schemeClr val="accent6"/>
              </a:buClr>
              <a:buSzPts val="1200"/>
              <a:buNone/>
              <a:defRPr b="1" sz="1200"/>
            </a:lvl4pPr>
            <a:lvl5pPr indent="-228600" lvl="4" marL="2286000" algn="l">
              <a:lnSpc>
                <a:spcPct val="100000"/>
              </a:lnSpc>
              <a:spcBef>
                <a:spcPts val="270"/>
              </a:spcBef>
              <a:spcAft>
                <a:spcPts val="0"/>
              </a:spcAft>
              <a:buClr>
                <a:schemeClr val="accent6"/>
              </a:buClr>
              <a:buSzPts val="1200"/>
              <a:buNone/>
              <a:defRPr b="1" sz="1200"/>
            </a:lvl5pPr>
            <a:lvl6pPr indent="-228600" lvl="5" marL="2743200" algn="l">
              <a:lnSpc>
                <a:spcPct val="90000"/>
              </a:lnSpc>
              <a:spcBef>
                <a:spcPts val="375"/>
              </a:spcBef>
              <a:spcAft>
                <a:spcPts val="0"/>
              </a:spcAft>
              <a:buClr>
                <a:schemeClr val="dk1"/>
              </a:buClr>
              <a:buSzPts val="1200"/>
              <a:buNone/>
              <a:defRPr b="1" sz="1200"/>
            </a:lvl6pPr>
            <a:lvl7pPr indent="-228600" lvl="6" marL="3200400" algn="l">
              <a:lnSpc>
                <a:spcPct val="90000"/>
              </a:lnSpc>
              <a:spcBef>
                <a:spcPts val="375"/>
              </a:spcBef>
              <a:spcAft>
                <a:spcPts val="0"/>
              </a:spcAft>
              <a:buClr>
                <a:schemeClr val="dk1"/>
              </a:buClr>
              <a:buSzPts val="1200"/>
              <a:buNone/>
              <a:defRPr b="1" sz="1200"/>
            </a:lvl7pPr>
            <a:lvl8pPr indent="-228600" lvl="7" marL="3657600" algn="l">
              <a:lnSpc>
                <a:spcPct val="90000"/>
              </a:lnSpc>
              <a:spcBef>
                <a:spcPts val="375"/>
              </a:spcBef>
              <a:spcAft>
                <a:spcPts val="0"/>
              </a:spcAft>
              <a:buClr>
                <a:schemeClr val="dk1"/>
              </a:buClr>
              <a:buSzPts val="1200"/>
              <a:buNone/>
              <a:defRPr b="1" sz="1200"/>
            </a:lvl8pPr>
            <a:lvl9pPr indent="-228600" lvl="8" marL="4114800" algn="l">
              <a:lnSpc>
                <a:spcPct val="90000"/>
              </a:lnSpc>
              <a:spcBef>
                <a:spcPts val="375"/>
              </a:spcBef>
              <a:spcAft>
                <a:spcPts val="0"/>
              </a:spcAft>
              <a:buClr>
                <a:schemeClr val="dk1"/>
              </a:buClr>
              <a:buSzPts val="1200"/>
              <a:buNone/>
              <a:defRPr b="1" sz="1200"/>
            </a:lvl9pPr>
          </a:lstStyle>
          <a:p/>
        </p:txBody>
      </p:sp>
      <p:sp>
        <p:nvSpPr>
          <p:cNvPr id="146" name="Google Shape;146;p33"/>
          <p:cNvSpPr/>
          <p:nvPr>
            <p:ph idx="14" type="pic"/>
          </p:nvPr>
        </p:nvSpPr>
        <p:spPr>
          <a:xfrm>
            <a:off x="7985853" y="2111058"/>
            <a:ext cx="704088" cy="704088"/>
          </a:xfrm>
          <a:prstGeom prst="ellipse">
            <a:avLst/>
          </a:prstGeom>
          <a:solidFill>
            <a:schemeClr val="accent3"/>
          </a:solidFill>
          <a:ln>
            <a:noFill/>
          </a:ln>
        </p:spPr>
      </p:sp>
      <p:sp>
        <p:nvSpPr>
          <p:cNvPr id="147" name="Google Shape;147;p33"/>
          <p:cNvSpPr txBox="1"/>
          <p:nvPr>
            <p:ph idx="15" type="body"/>
          </p:nvPr>
        </p:nvSpPr>
        <p:spPr>
          <a:xfrm>
            <a:off x="7377777" y="3888404"/>
            <a:ext cx="1920240" cy="1371600"/>
          </a:xfrm>
          <a:prstGeom prst="rect">
            <a:avLst/>
          </a:prstGeom>
          <a:noFill/>
          <a:ln>
            <a:noFill/>
          </a:ln>
        </p:spPr>
        <p:txBody>
          <a:bodyPr anchorCtr="0" anchor="ctr" bIns="45700" lIns="91425" spcFirstLastPara="1" rIns="91425" wrap="square" tIns="45700">
            <a:noAutofit/>
          </a:bodyPr>
          <a:lstStyle>
            <a:lvl1pPr indent="-228600" lvl="0" marL="457200" algn="ctr">
              <a:lnSpc>
                <a:spcPct val="100000"/>
              </a:lnSpc>
              <a:spcBef>
                <a:spcPts val="0"/>
              </a:spcBef>
              <a:spcAft>
                <a:spcPts val="0"/>
              </a:spcAft>
              <a:buClr>
                <a:schemeClr val="accent6"/>
              </a:buClr>
              <a:buSzPts val="1125"/>
              <a:buNone/>
              <a:defRPr sz="1125"/>
            </a:lvl1pPr>
            <a:lvl2pPr indent="-342900" lvl="1" marL="914400" algn="l">
              <a:lnSpc>
                <a:spcPct val="100000"/>
              </a:lnSpc>
              <a:spcBef>
                <a:spcPts val="270"/>
              </a:spcBef>
              <a:spcAft>
                <a:spcPts val="0"/>
              </a:spcAft>
              <a:buClr>
                <a:schemeClr val="accent6"/>
              </a:buClr>
              <a:buSzPts val="1800"/>
              <a:buChar char="•"/>
              <a:defRPr/>
            </a:lvl2pPr>
            <a:lvl3pPr indent="-342900" lvl="2" marL="1371600" algn="l">
              <a:lnSpc>
                <a:spcPct val="100000"/>
              </a:lnSpc>
              <a:spcBef>
                <a:spcPts val="270"/>
              </a:spcBef>
              <a:spcAft>
                <a:spcPts val="0"/>
              </a:spcAft>
              <a:buClr>
                <a:schemeClr val="accent6"/>
              </a:buClr>
              <a:buSzPts val="1800"/>
              <a:buChar char="•"/>
              <a:defRPr/>
            </a:lvl3pPr>
            <a:lvl4pPr indent="-342900" lvl="3" marL="1828800" algn="l">
              <a:lnSpc>
                <a:spcPct val="100000"/>
              </a:lnSpc>
              <a:spcBef>
                <a:spcPts val="270"/>
              </a:spcBef>
              <a:spcAft>
                <a:spcPts val="0"/>
              </a:spcAft>
              <a:buClr>
                <a:schemeClr val="accent6"/>
              </a:buClr>
              <a:buSzPts val="1800"/>
              <a:buChar char="•"/>
              <a:defRPr/>
            </a:lvl4pPr>
            <a:lvl5pPr indent="-342900" lvl="4" marL="2286000" algn="l">
              <a:lnSpc>
                <a:spcPct val="100000"/>
              </a:lnSpc>
              <a:spcBef>
                <a:spcPts val="270"/>
              </a:spcBef>
              <a:spcAft>
                <a:spcPts val="0"/>
              </a:spcAft>
              <a:buClr>
                <a:schemeClr val="accent6"/>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48" name="Google Shape;148;p33"/>
          <p:cNvSpPr txBox="1"/>
          <p:nvPr>
            <p:ph idx="16" type="body"/>
          </p:nvPr>
        </p:nvSpPr>
        <p:spPr>
          <a:xfrm>
            <a:off x="9547629" y="2491686"/>
            <a:ext cx="2011680" cy="2825173"/>
          </a:xfrm>
          <a:prstGeom prst="rect">
            <a:avLst/>
          </a:prstGeom>
          <a:noFill/>
          <a:ln cap="flat" cmpd="sng" w="12700">
            <a:solidFill>
              <a:schemeClr val="accent1"/>
            </a:solidFill>
            <a:prstDash val="solid"/>
            <a:round/>
            <a:headEnd len="sm" w="sm" type="none"/>
            <a:tailEnd len="sm" w="sm" type="none"/>
          </a:ln>
        </p:spPr>
        <p:txBody>
          <a:bodyPr anchorCtr="0" anchor="t" bIns="45700" lIns="91425" spcFirstLastPara="1" rIns="91425" wrap="square" tIns="685800">
            <a:noAutofit/>
          </a:bodyPr>
          <a:lstStyle>
            <a:lvl1pPr indent="-228600" lvl="0" marL="457200" algn="ctr">
              <a:lnSpc>
                <a:spcPct val="100000"/>
              </a:lnSpc>
              <a:spcBef>
                <a:spcPts val="0"/>
              </a:spcBef>
              <a:spcAft>
                <a:spcPts val="0"/>
              </a:spcAft>
              <a:buClr>
                <a:schemeClr val="accent6"/>
              </a:buClr>
              <a:buSzPts val="1350"/>
              <a:buNone/>
              <a:defRPr b="1" sz="1350" cap="none">
                <a:solidFill>
                  <a:schemeClr val="accent6"/>
                </a:solidFill>
                <a:latin typeface="Arial"/>
                <a:ea typeface="Arial"/>
                <a:cs typeface="Arial"/>
                <a:sym typeface="Arial"/>
              </a:defRPr>
            </a:lvl1pPr>
            <a:lvl2pPr indent="-228600" lvl="1" marL="914400" algn="l">
              <a:lnSpc>
                <a:spcPct val="100000"/>
              </a:lnSpc>
              <a:spcBef>
                <a:spcPts val="270"/>
              </a:spcBef>
              <a:spcAft>
                <a:spcPts val="0"/>
              </a:spcAft>
              <a:buClr>
                <a:schemeClr val="accent6"/>
              </a:buClr>
              <a:buSzPts val="1500"/>
              <a:buNone/>
              <a:defRPr b="1" sz="1500"/>
            </a:lvl2pPr>
            <a:lvl3pPr indent="-228600" lvl="2" marL="1371600" algn="l">
              <a:lnSpc>
                <a:spcPct val="100000"/>
              </a:lnSpc>
              <a:spcBef>
                <a:spcPts val="270"/>
              </a:spcBef>
              <a:spcAft>
                <a:spcPts val="0"/>
              </a:spcAft>
              <a:buClr>
                <a:schemeClr val="accent6"/>
              </a:buClr>
              <a:buSzPts val="1350"/>
              <a:buNone/>
              <a:defRPr b="1" sz="1350"/>
            </a:lvl3pPr>
            <a:lvl4pPr indent="-228600" lvl="3" marL="1828800" algn="l">
              <a:lnSpc>
                <a:spcPct val="100000"/>
              </a:lnSpc>
              <a:spcBef>
                <a:spcPts val="270"/>
              </a:spcBef>
              <a:spcAft>
                <a:spcPts val="0"/>
              </a:spcAft>
              <a:buClr>
                <a:schemeClr val="accent6"/>
              </a:buClr>
              <a:buSzPts val="1200"/>
              <a:buNone/>
              <a:defRPr b="1" sz="1200"/>
            </a:lvl4pPr>
            <a:lvl5pPr indent="-228600" lvl="4" marL="2286000" algn="l">
              <a:lnSpc>
                <a:spcPct val="100000"/>
              </a:lnSpc>
              <a:spcBef>
                <a:spcPts val="270"/>
              </a:spcBef>
              <a:spcAft>
                <a:spcPts val="0"/>
              </a:spcAft>
              <a:buClr>
                <a:schemeClr val="accent6"/>
              </a:buClr>
              <a:buSzPts val="1200"/>
              <a:buNone/>
              <a:defRPr b="1" sz="1200"/>
            </a:lvl5pPr>
            <a:lvl6pPr indent="-228600" lvl="5" marL="2743200" algn="l">
              <a:lnSpc>
                <a:spcPct val="90000"/>
              </a:lnSpc>
              <a:spcBef>
                <a:spcPts val="375"/>
              </a:spcBef>
              <a:spcAft>
                <a:spcPts val="0"/>
              </a:spcAft>
              <a:buClr>
                <a:schemeClr val="dk1"/>
              </a:buClr>
              <a:buSzPts val="1200"/>
              <a:buNone/>
              <a:defRPr b="1" sz="1200"/>
            </a:lvl6pPr>
            <a:lvl7pPr indent="-228600" lvl="6" marL="3200400" algn="l">
              <a:lnSpc>
                <a:spcPct val="90000"/>
              </a:lnSpc>
              <a:spcBef>
                <a:spcPts val="375"/>
              </a:spcBef>
              <a:spcAft>
                <a:spcPts val="0"/>
              </a:spcAft>
              <a:buClr>
                <a:schemeClr val="dk1"/>
              </a:buClr>
              <a:buSzPts val="1200"/>
              <a:buNone/>
              <a:defRPr b="1" sz="1200"/>
            </a:lvl7pPr>
            <a:lvl8pPr indent="-228600" lvl="7" marL="3657600" algn="l">
              <a:lnSpc>
                <a:spcPct val="90000"/>
              </a:lnSpc>
              <a:spcBef>
                <a:spcPts val="375"/>
              </a:spcBef>
              <a:spcAft>
                <a:spcPts val="0"/>
              </a:spcAft>
              <a:buClr>
                <a:schemeClr val="dk1"/>
              </a:buClr>
              <a:buSzPts val="1200"/>
              <a:buNone/>
              <a:defRPr b="1" sz="1200"/>
            </a:lvl8pPr>
            <a:lvl9pPr indent="-228600" lvl="8" marL="4114800" algn="l">
              <a:lnSpc>
                <a:spcPct val="90000"/>
              </a:lnSpc>
              <a:spcBef>
                <a:spcPts val="375"/>
              </a:spcBef>
              <a:spcAft>
                <a:spcPts val="0"/>
              </a:spcAft>
              <a:buClr>
                <a:schemeClr val="dk1"/>
              </a:buClr>
              <a:buSzPts val="1200"/>
              <a:buNone/>
              <a:defRPr b="1" sz="1200"/>
            </a:lvl9pPr>
          </a:lstStyle>
          <a:p/>
        </p:txBody>
      </p:sp>
      <p:sp>
        <p:nvSpPr>
          <p:cNvPr id="149" name="Google Shape;149;p33"/>
          <p:cNvSpPr/>
          <p:nvPr>
            <p:ph idx="17" type="pic"/>
          </p:nvPr>
        </p:nvSpPr>
        <p:spPr>
          <a:xfrm>
            <a:off x="10201425" y="2111058"/>
            <a:ext cx="704088" cy="704088"/>
          </a:xfrm>
          <a:prstGeom prst="ellipse">
            <a:avLst/>
          </a:prstGeom>
          <a:solidFill>
            <a:schemeClr val="accent1"/>
          </a:solidFill>
          <a:ln>
            <a:noFill/>
          </a:ln>
        </p:spPr>
      </p:sp>
      <p:sp>
        <p:nvSpPr>
          <p:cNvPr id="150" name="Google Shape;150;p33"/>
          <p:cNvSpPr txBox="1"/>
          <p:nvPr>
            <p:ph idx="18" type="body"/>
          </p:nvPr>
        </p:nvSpPr>
        <p:spPr>
          <a:xfrm>
            <a:off x="9593349" y="3888404"/>
            <a:ext cx="1920240" cy="1371600"/>
          </a:xfrm>
          <a:prstGeom prst="rect">
            <a:avLst/>
          </a:prstGeom>
          <a:noFill/>
          <a:ln>
            <a:noFill/>
          </a:ln>
        </p:spPr>
        <p:txBody>
          <a:bodyPr anchorCtr="0" anchor="ctr" bIns="45700" lIns="91425" spcFirstLastPara="1" rIns="91425" wrap="square" tIns="45700">
            <a:noAutofit/>
          </a:bodyPr>
          <a:lstStyle>
            <a:lvl1pPr indent="-228600" lvl="0" marL="457200" algn="ctr">
              <a:lnSpc>
                <a:spcPct val="100000"/>
              </a:lnSpc>
              <a:spcBef>
                <a:spcPts val="0"/>
              </a:spcBef>
              <a:spcAft>
                <a:spcPts val="0"/>
              </a:spcAft>
              <a:buClr>
                <a:schemeClr val="accent6"/>
              </a:buClr>
              <a:buSzPts val="1125"/>
              <a:buNone/>
              <a:defRPr sz="1125"/>
            </a:lvl1pPr>
            <a:lvl2pPr indent="-342900" lvl="1" marL="914400" algn="l">
              <a:lnSpc>
                <a:spcPct val="100000"/>
              </a:lnSpc>
              <a:spcBef>
                <a:spcPts val="270"/>
              </a:spcBef>
              <a:spcAft>
                <a:spcPts val="0"/>
              </a:spcAft>
              <a:buClr>
                <a:schemeClr val="accent6"/>
              </a:buClr>
              <a:buSzPts val="1800"/>
              <a:buChar char="•"/>
              <a:defRPr/>
            </a:lvl2pPr>
            <a:lvl3pPr indent="-342900" lvl="2" marL="1371600" algn="l">
              <a:lnSpc>
                <a:spcPct val="100000"/>
              </a:lnSpc>
              <a:spcBef>
                <a:spcPts val="270"/>
              </a:spcBef>
              <a:spcAft>
                <a:spcPts val="0"/>
              </a:spcAft>
              <a:buClr>
                <a:schemeClr val="accent6"/>
              </a:buClr>
              <a:buSzPts val="1800"/>
              <a:buChar char="•"/>
              <a:defRPr/>
            </a:lvl3pPr>
            <a:lvl4pPr indent="-342900" lvl="3" marL="1828800" algn="l">
              <a:lnSpc>
                <a:spcPct val="100000"/>
              </a:lnSpc>
              <a:spcBef>
                <a:spcPts val="270"/>
              </a:spcBef>
              <a:spcAft>
                <a:spcPts val="0"/>
              </a:spcAft>
              <a:buClr>
                <a:schemeClr val="accent6"/>
              </a:buClr>
              <a:buSzPts val="1800"/>
              <a:buChar char="•"/>
              <a:defRPr/>
            </a:lvl4pPr>
            <a:lvl5pPr indent="-342900" lvl="4" marL="2286000" algn="l">
              <a:lnSpc>
                <a:spcPct val="100000"/>
              </a:lnSpc>
              <a:spcBef>
                <a:spcPts val="270"/>
              </a:spcBef>
              <a:spcAft>
                <a:spcPts val="0"/>
              </a:spcAft>
              <a:buClr>
                <a:schemeClr val="accent6"/>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meline">
  <p:cSld name="Timeline">
    <p:spTree>
      <p:nvGrpSpPr>
        <p:cNvPr id="151" name="Shape 151"/>
        <p:cNvGrpSpPr/>
        <p:nvPr/>
      </p:nvGrpSpPr>
      <p:grpSpPr>
        <a:xfrm>
          <a:off x="0" y="0"/>
          <a:ext cx="0" cy="0"/>
          <a:chOff x="0" y="0"/>
          <a:chExt cx="0" cy="0"/>
        </a:xfrm>
      </p:grpSpPr>
      <p:sp>
        <p:nvSpPr>
          <p:cNvPr id="152" name="Google Shape;152;p34"/>
          <p:cNvSpPr/>
          <p:nvPr/>
        </p:nvSpPr>
        <p:spPr>
          <a:xfrm>
            <a:off x="0" y="0"/>
            <a:ext cx="2838451" cy="2857958"/>
          </a:xfrm>
          <a:custGeom>
            <a:rect b="b" l="l" r="r" t="t"/>
            <a:pathLst>
              <a:path extrusionOk="0" h="2857958" w="2838450">
                <a:moveTo>
                  <a:pt x="1971005" y="0"/>
                </a:moveTo>
                <a:lnTo>
                  <a:pt x="2838450" y="0"/>
                </a:lnTo>
                <a:lnTo>
                  <a:pt x="2838450" y="7240"/>
                </a:lnTo>
                <a:cubicBezTo>
                  <a:pt x="2838450" y="1484015"/>
                  <a:pt x="1716931" y="2697914"/>
                  <a:pt x="278890" y="2843883"/>
                </a:cubicBezTo>
                <a:lnTo>
                  <a:pt x="0" y="2857958"/>
                </a:lnTo>
                <a:lnTo>
                  <a:pt x="0" y="1990580"/>
                </a:lnTo>
                <a:lnTo>
                  <a:pt x="190293" y="1980883"/>
                </a:lnTo>
                <a:cubicBezTo>
                  <a:pt x="1124600" y="1885128"/>
                  <a:pt x="1866185" y="1135788"/>
                  <a:pt x="1960910" y="200390"/>
                </a:cubicBezTo>
                <a:close/>
              </a:path>
            </a:pathLst>
          </a:custGeom>
          <a:solidFill>
            <a:schemeClr val="accent3"/>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dk1"/>
              </a:solidFill>
              <a:latin typeface="EB Garamond"/>
              <a:ea typeface="EB Garamond"/>
              <a:cs typeface="EB Garamond"/>
              <a:sym typeface="EB Garamond"/>
            </a:endParaRPr>
          </a:p>
        </p:txBody>
      </p:sp>
      <p:sp>
        <p:nvSpPr>
          <p:cNvPr id="153" name="Google Shape;153;p34"/>
          <p:cNvSpPr/>
          <p:nvPr/>
        </p:nvSpPr>
        <p:spPr>
          <a:xfrm>
            <a:off x="1" y="-1"/>
            <a:ext cx="1970627" cy="1990267"/>
          </a:xfrm>
          <a:custGeom>
            <a:rect b="b" l="l" r="r" t="t"/>
            <a:pathLst>
              <a:path extrusionOk="0" h="1990267" w="1970627">
                <a:moveTo>
                  <a:pt x="0" y="0"/>
                </a:moveTo>
                <a:lnTo>
                  <a:pt x="1970627" y="0"/>
                </a:lnTo>
                <a:lnTo>
                  <a:pt x="1960534" y="200357"/>
                </a:lnTo>
                <a:cubicBezTo>
                  <a:pt x="1865827" y="1135608"/>
                  <a:pt x="1124383" y="1884831"/>
                  <a:pt x="190254" y="1980571"/>
                </a:cubicBezTo>
                <a:lnTo>
                  <a:pt x="0" y="1990267"/>
                </a:lnTo>
                <a:close/>
              </a:path>
            </a:pathLst>
          </a:custGeom>
          <a:solidFill>
            <a:srgbClr val="F5CDCE"/>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dk1"/>
              </a:solidFill>
              <a:latin typeface="EB Garamond"/>
              <a:ea typeface="EB Garamond"/>
              <a:cs typeface="EB Garamond"/>
              <a:sym typeface="EB Garamond"/>
            </a:endParaRPr>
          </a:p>
        </p:txBody>
      </p:sp>
      <p:sp>
        <p:nvSpPr>
          <p:cNvPr id="154" name="Google Shape;154;p34"/>
          <p:cNvSpPr/>
          <p:nvPr/>
        </p:nvSpPr>
        <p:spPr>
          <a:xfrm>
            <a:off x="2" y="3"/>
            <a:ext cx="1003449" cy="1013015"/>
          </a:xfrm>
          <a:custGeom>
            <a:rect b="b" l="l" r="r" t="t"/>
            <a:pathLst>
              <a:path extrusionOk="0" h="1013015" w="1003449">
                <a:moveTo>
                  <a:pt x="0" y="0"/>
                </a:moveTo>
                <a:lnTo>
                  <a:pt x="1003449" y="0"/>
                </a:lnTo>
                <a:lnTo>
                  <a:pt x="998306" y="100639"/>
                </a:lnTo>
                <a:cubicBezTo>
                  <a:pt x="949402" y="576784"/>
                  <a:pt x="566756" y="959471"/>
                  <a:pt x="90663" y="1008380"/>
                </a:cubicBezTo>
                <a:lnTo>
                  <a:pt x="0" y="1013015"/>
                </a:lnTo>
                <a:close/>
              </a:path>
            </a:pathLst>
          </a:custGeom>
          <a:solidFill>
            <a:schemeClr val="l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dk1"/>
              </a:solidFill>
              <a:latin typeface="EB Garamond"/>
              <a:ea typeface="EB Garamond"/>
              <a:cs typeface="EB Garamond"/>
              <a:sym typeface="EB Garamond"/>
            </a:endParaRPr>
          </a:p>
        </p:txBody>
      </p:sp>
      <p:sp>
        <p:nvSpPr>
          <p:cNvPr id="155" name="Google Shape;155;p34"/>
          <p:cNvSpPr txBox="1"/>
          <p:nvPr>
            <p:ph type="title"/>
          </p:nvPr>
        </p:nvSpPr>
        <p:spPr>
          <a:xfrm>
            <a:off x="758952" y="1216152"/>
            <a:ext cx="10671048" cy="768096"/>
          </a:xfrm>
          <a:prstGeom prst="rect">
            <a:avLst/>
          </a:prstGeom>
          <a:noFill/>
          <a:ln>
            <a:noFill/>
          </a:ln>
        </p:spPr>
        <p:txBody>
          <a:bodyPr anchorCtr="0" anchor="t" bIns="45700" lIns="91425" spcFirstLastPara="1" rIns="91425" wrap="square" tIns="45700">
            <a:normAutofit/>
          </a:bodyPr>
          <a:lstStyle>
            <a:lvl1pPr lvl="0" algn="ctr">
              <a:lnSpc>
                <a:spcPct val="100000"/>
              </a:lnSpc>
              <a:spcBef>
                <a:spcPts val="0"/>
              </a:spcBef>
              <a:spcAft>
                <a:spcPts val="0"/>
              </a:spcAft>
              <a:buClr>
                <a:schemeClr val="accent6"/>
              </a:buClr>
              <a:buSzPts val="3300"/>
              <a:buFont typeface="Arial Black"/>
              <a:buNone/>
              <a:defRPr>
                <a:solidFill>
                  <a:schemeClr val="accent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6" name="Google Shape;156;p34"/>
          <p:cNvSpPr txBox="1"/>
          <p:nvPr>
            <p:ph idx="12" type="sldNum"/>
          </p:nvPr>
        </p:nvSpPr>
        <p:spPr>
          <a:xfrm>
            <a:off x="10945368" y="457200"/>
            <a:ext cx="987552" cy="274320"/>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
        <p:nvSpPr>
          <p:cNvPr descr="preencoded.png" id="157" name="Google Shape;157;p34"/>
          <p:cNvSpPr/>
          <p:nvPr/>
        </p:nvSpPr>
        <p:spPr>
          <a:xfrm>
            <a:off x="1458332" y="590135"/>
            <a:ext cx="775021" cy="775021"/>
          </a:xfrm>
          <a:custGeom>
            <a:rect b="b" l="l" r="r" t="t"/>
            <a:pathLst>
              <a:path extrusionOk="0" h="775021" w="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350">
              <a:solidFill>
                <a:schemeClr val="dk1"/>
              </a:solidFill>
              <a:latin typeface="EB Garamond"/>
              <a:ea typeface="EB Garamond"/>
              <a:cs typeface="EB Garamond"/>
              <a:sym typeface="EB Garamond"/>
            </a:endParaRPr>
          </a:p>
        </p:txBody>
      </p:sp>
      <p:sp>
        <p:nvSpPr>
          <p:cNvPr id="158" name="Google Shape;158;p34"/>
          <p:cNvSpPr txBox="1"/>
          <p:nvPr>
            <p:ph idx="1" type="body"/>
          </p:nvPr>
        </p:nvSpPr>
        <p:spPr>
          <a:xfrm>
            <a:off x="685339" y="3017520"/>
            <a:ext cx="1993392" cy="557784"/>
          </a:xfrm>
          <a:prstGeom prst="rect">
            <a:avLst/>
          </a:prstGeom>
          <a:solidFill>
            <a:schemeClr val="accent3"/>
          </a:solidFill>
          <a:ln>
            <a:noFill/>
          </a:ln>
        </p:spPr>
        <p:txBody>
          <a:bodyPr anchorCtr="0" anchor="ctr" bIns="0" lIns="0" spcFirstLastPara="1" rIns="0" wrap="square" tIns="0">
            <a:noAutofit/>
          </a:bodyPr>
          <a:lstStyle>
            <a:lvl1pPr indent="-228600" lvl="0" marL="457200" algn="ctr">
              <a:lnSpc>
                <a:spcPct val="100000"/>
              </a:lnSpc>
              <a:spcBef>
                <a:spcPts val="0"/>
              </a:spcBef>
              <a:spcAft>
                <a:spcPts val="0"/>
              </a:spcAft>
              <a:buClr>
                <a:schemeClr val="accent6"/>
              </a:buClr>
              <a:buSzPts val="1350"/>
              <a:buNone/>
              <a:defRPr b="1" sz="1350" cap="none">
                <a:solidFill>
                  <a:schemeClr val="accent6"/>
                </a:solidFill>
                <a:latin typeface="Arial"/>
                <a:ea typeface="Arial"/>
                <a:cs typeface="Arial"/>
                <a:sym typeface="Arial"/>
              </a:defRPr>
            </a:lvl1pPr>
            <a:lvl2pPr indent="-228600" lvl="1" marL="914400" algn="l">
              <a:lnSpc>
                <a:spcPct val="100000"/>
              </a:lnSpc>
              <a:spcBef>
                <a:spcPts val="270"/>
              </a:spcBef>
              <a:spcAft>
                <a:spcPts val="0"/>
              </a:spcAft>
              <a:buClr>
                <a:schemeClr val="accent6"/>
              </a:buClr>
              <a:buSzPts val="1500"/>
              <a:buNone/>
              <a:defRPr b="1" sz="1500"/>
            </a:lvl2pPr>
            <a:lvl3pPr indent="-228600" lvl="2" marL="1371600" algn="l">
              <a:lnSpc>
                <a:spcPct val="100000"/>
              </a:lnSpc>
              <a:spcBef>
                <a:spcPts val="270"/>
              </a:spcBef>
              <a:spcAft>
                <a:spcPts val="0"/>
              </a:spcAft>
              <a:buClr>
                <a:schemeClr val="accent6"/>
              </a:buClr>
              <a:buSzPts val="1350"/>
              <a:buNone/>
              <a:defRPr b="1" sz="1350"/>
            </a:lvl3pPr>
            <a:lvl4pPr indent="-228600" lvl="3" marL="1828800" algn="l">
              <a:lnSpc>
                <a:spcPct val="100000"/>
              </a:lnSpc>
              <a:spcBef>
                <a:spcPts val="270"/>
              </a:spcBef>
              <a:spcAft>
                <a:spcPts val="0"/>
              </a:spcAft>
              <a:buClr>
                <a:schemeClr val="accent6"/>
              </a:buClr>
              <a:buSzPts val="1200"/>
              <a:buNone/>
              <a:defRPr b="1" sz="1200"/>
            </a:lvl4pPr>
            <a:lvl5pPr indent="-228600" lvl="4" marL="2286000" algn="l">
              <a:lnSpc>
                <a:spcPct val="100000"/>
              </a:lnSpc>
              <a:spcBef>
                <a:spcPts val="270"/>
              </a:spcBef>
              <a:spcAft>
                <a:spcPts val="0"/>
              </a:spcAft>
              <a:buClr>
                <a:schemeClr val="accent6"/>
              </a:buClr>
              <a:buSzPts val="1200"/>
              <a:buNone/>
              <a:defRPr b="1" sz="1200"/>
            </a:lvl5pPr>
            <a:lvl6pPr indent="-228600" lvl="5" marL="2743200" algn="l">
              <a:lnSpc>
                <a:spcPct val="90000"/>
              </a:lnSpc>
              <a:spcBef>
                <a:spcPts val="375"/>
              </a:spcBef>
              <a:spcAft>
                <a:spcPts val="0"/>
              </a:spcAft>
              <a:buClr>
                <a:schemeClr val="dk1"/>
              </a:buClr>
              <a:buSzPts val="1200"/>
              <a:buNone/>
              <a:defRPr b="1" sz="1200"/>
            </a:lvl6pPr>
            <a:lvl7pPr indent="-228600" lvl="6" marL="3200400" algn="l">
              <a:lnSpc>
                <a:spcPct val="90000"/>
              </a:lnSpc>
              <a:spcBef>
                <a:spcPts val="375"/>
              </a:spcBef>
              <a:spcAft>
                <a:spcPts val="0"/>
              </a:spcAft>
              <a:buClr>
                <a:schemeClr val="dk1"/>
              </a:buClr>
              <a:buSzPts val="1200"/>
              <a:buNone/>
              <a:defRPr b="1" sz="1200"/>
            </a:lvl7pPr>
            <a:lvl8pPr indent="-228600" lvl="7" marL="3657600" algn="l">
              <a:lnSpc>
                <a:spcPct val="90000"/>
              </a:lnSpc>
              <a:spcBef>
                <a:spcPts val="375"/>
              </a:spcBef>
              <a:spcAft>
                <a:spcPts val="0"/>
              </a:spcAft>
              <a:buClr>
                <a:schemeClr val="dk1"/>
              </a:buClr>
              <a:buSzPts val="1200"/>
              <a:buNone/>
              <a:defRPr b="1" sz="1200"/>
            </a:lvl8pPr>
            <a:lvl9pPr indent="-228600" lvl="8" marL="4114800" algn="l">
              <a:lnSpc>
                <a:spcPct val="90000"/>
              </a:lnSpc>
              <a:spcBef>
                <a:spcPts val="375"/>
              </a:spcBef>
              <a:spcAft>
                <a:spcPts val="0"/>
              </a:spcAft>
              <a:buClr>
                <a:schemeClr val="dk1"/>
              </a:buClr>
              <a:buSzPts val="1200"/>
              <a:buNone/>
              <a:defRPr b="1" sz="1200"/>
            </a:lvl9pPr>
          </a:lstStyle>
          <a:p/>
        </p:txBody>
      </p:sp>
      <p:sp>
        <p:nvSpPr>
          <p:cNvPr id="159" name="Google Shape;159;p34"/>
          <p:cNvSpPr txBox="1"/>
          <p:nvPr>
            <p:ph idx="2" type="body"/>
          </p:nvPr>
        </p:nvSpPr>
        <p:spPr>
          <a:xfrm>
            <a:off x="2900911" y="3017520"/>
            <a:ext cx="1993392" cy="557784"/>
          </a:xfrm>
          <a:prstGeom prst="rect">
            <a:avLst/>
          </a:prstGeom>
          <a:solidFill>
            <a:schemeClr val="accent1"/>
          </a:solidFill>
          <a:ln>
            <a:noFill/>
          </a:ln>
        </p:spPr>
        <p:txBody>
          <a:bodyPr anchorCtr="0" anchor="ctr" bIns="0" lIns="0" spcFirstLastPara="1" rIns="0" wrap="square" tIns="0">
            <a:noAutofit/>
          </a:bodyPr>
          <a:lstStyle>
            <a:lvl1pPr indent="-228600" lvl="0" marL="457200" algn="ctr">
              <a:lnSpc>
                <a:spcPct val="100000"/>
              </a:lnSpc>
              <a:spcBef>
                <a:spcPts val="0"/>
              </a:spcBef>
              <a:spcAft>
                <a:spcPts val="0"/>
              </a:spcAft>
              <a:buClr>
                <a:schemeClr val="accent6"/>
              </a:buClr>
              <a:buSzPts val="1350"/>
              <a:buNone/>
              <a:defRPr b="1" sz="1350" cap="none">
                <a:solidFill>
                  <a:schemeClr val="accent6"/>
                </a:solidFill>
                <a:latin typeface="Arial"/>
                <a:ea typeface="Arial"/>
                <a:cs typeface="Arial"/>
                <a:sym typeface="Arial"/>
              </a:defRPr>
            </a:lvl1pPr>
            <a:lvl2pPr indent="-228600" lvl="1" marL="914400" algn="l">
              <a:lnSpc>
                <a:spcPct val="100000"/>
              </a:lnSpc>
              <a:spcBef>
                <a:spcPts val="270"/>
              </a:spcBef>
              <a:spcAft>
                <a:spcPts val="0"/>
              </a:spcAft>
              <a:buClr>
                <a:schemeClr val="accent6"/>
              </a:buClr>
              <a:buSzPts val="1500"/>
              <a:buNone/>
              <a:defRPr b="1" sz="1500"/>
            </a:lvl2pPr>
            <a:lvl3pPr indent="-228600" lvl="2" marL="1371600" algn="l">
              <a:lnSpc>
                <a:spcPct val="100000"/>
              </a:lnSpc>
              <a:spcBef>
                <a:spcPts val="270"/>
              </a:spcBef>
              <a:spcAft>
                <a:spcPts val="0"/>
              </a:spcAft>
              <a:buClr>
                <a:schemeClr val="accent6"/>
              </a:buClr>
              <a:buSzPts val="1350"/>
              <a:buNone/>
              <a:defRPr b="1" sz="1350"/>
            </a:lvl3pPr>
            <a:lvl4pPr indent="-228600" lvl="3" marL="1828800" algn="l">
              <a:lnSpc>
                <a:spcPct val="100000"/>
              </a:lnSpc>
              <a:spcBef>
                <a:spcPts val="270"/>
              </a:spcBef>
              <a:spcAft>
                <a:spcPts val="0"/>
              </a:spcAft>
              <a:buClr>
                <a:schemeClr val="accent6"/>
              </a:buClr>
              <a:buSzPts val="1200"/>
              <a:buNone/>
              <a:defRPr b="1" sz="1200"/>
            </a:lvl4pPr>
            <a:lvl5pPr indent="-228600" lvl="4" marL="2286000" algn="l">
              <a:lnSpc>
                <a:spcPct val="100000"/>
              </a:lnSpc>
              <a:spcBef>
                <a:spcPts val="270"/>
              </a:spcBef>
              <a:spcAft>
                <a:spcPts val="0"/>
              </a:spcAft>
              <a:buClr>
                <a:schemeClr val="accent6"/>
              </a:buClr>
              <a:buSzPts val="1200"/>
              <a:buNone/>
              <a:defRPr b="1" sz="1200"/>
            </a:lvl5pPr>
            <a:lvl6pPr indent="-228600" lvl="5" marL="2743200" algn="l">
              <a:lnSpc>
                <a:spcPct val="90000"/>
              </a:lnSpc>
              <a:spcBef>
                <a:spcPts val="375"/>
              </a:spcBef>
              <a:spcAft>
                <a:spcPts val="0"/>
              </a:spcAft>
              <a:buClr>
                <a:schemeClr val="dk1"/>
              </a:buClr>
              <a:buSzPts val="1200"/>
              <a:buNone/>
              <a:defRPr b="1" sz="1200"/>
            </a:lvl6pPr>
            <a:lvl7pPr indent="-228600" lvl="6" marL="3200400" algn="l">
              <a:lnSpc>
                <a:spcPct val="90000"/>
              </a:lnSpc>
              <a:spcBef>
                <a:spcPts val="375"/>
              </a:spcBef>
              <a:spcAft>
                <a:spcPts val="0"/>
              </a:spcAft>
              <a:buClr>
                <a:schemeClr val="dk1"/>
              </a:buClr>
              <a:buSzPts val="1200"/>
              <a:buNone/>
              <a:defRPr b="1" sz="1200"/>
            </a:lvl7pPr>
            <a:lvl8pPr indent="-228600" lvl="7" marL="3657600" algn="l">
              <a:lnSpc>
                <a:spcPct val="90000"/>
              </a:lnSpc>
              <a:spcBef>
                <a:spcPts val="375"/>
              </a:spcBef>
              <a:spcAft>
                <a:spcPts val="0"/>
              </a:spcAft>
              <a:buClr>
                <a:schemeClr val="dk1"/>
              </a:buClr>
              <a:buSzPts val="1200"/>
              <a:buNone/>
              <a:defRPr b="1" sz="1200"/>
            </a:lvl8pPr>
            <a:lvl9pPr indent="-228600" lvl="8" marL="4114800" algn="l">
              <a:lnSpc>
                <a:spcPct val="90000"/>
              </a:lnSpc>
              <a:spcBef>
                <a:spcPts val="375"/>
              </a:spcBef>
              <a:spcAft>
                <a:spcPts val="0"/>
              </a:spcAft>
              <a:buClr>
                <a:schemeClr val="dk1"/>
              </a:buClr>
              <a:buSzPts val="1200"/>
              <a:buNone/>
              <a:defRPr b="1" sz="1200"/>
            </a:lvl9pPr>
          </a:lstStyle>
          <a:p/>
        </p:txBody>
      </p:sp>
      <p:sp>
        <p:nvSpPr>
          <p:cNvPr id="160" name="Google Shape;160;p34"/>
          <p:cNvSpPr txBox="1"/>
          <p:nvPr>
            <p:ph idx="3" type="body"/>
          </p:nvPr>
        </p:nvSpPr>
        <p:spPr>
          <a:xfrm>
            <a:off x="5116484" y="3017520"/>
            <a:ext cx="1993392" cy="557784"/>
          </a:xfrm>
          <a:prstGeom prst="rect">
            <a:avLst/>
          </a:prstGeom>
          <a:solidFill>
            <a:schemeClr val="accent3"/>
          </a:solidFill>
          <a:ln>
            <a:noFill/>
          </a:ln>
        </p:spPr>
        <p:txBody>
          <a:bodyPr anchorCtr="0" anchor="ctr" bIns="0" lIns="0" spcFirstLastPara="1" rIns="0" wrap="square" tIns="0">
            <a:noAutofit/>
          </a:bodyPr>
          <a:lstStyle>
            <a:lvl1pPr indent="-228600" lvl="0" marL="457200" algn="ctr">
              <a:lnSpc>
                <a:spcPct val="100000"/>
              </a:lnSpc>
              <a:spcBef>
                <a:spcPts val="0"/>
              </a:spcBef>
              <a:spcAft>
                <a:spcPts val="0"/>
              </a:spcAft>
              <a:buClr>
                <a:schemeClr val="accent6"/>
              </a:buClr>
              <a:buSzPts val="1350"/>
              <a:buNone/>
              <a:defRPr b="1" sz="1350" cap="none">
                <a:solidFill>
                  <a:schemeClr val="accent6"/>
                </a:solidFill>
                <a:latin typeface="Arial"/>
                <a:ea typeface="Arial"/>
                <a:cs typeface="Arial"/>
                <a:sym typeface="Arial"/>
              </a:defRPr>
            </a:lvl1pPr>
            <a:lvl2pPr indent="-228600" lvl="1" marL="914400" algn="l">
              <a:lnSpc>
                <a:spcPct val="100000"/>
              </a:lnSpc>
              <a:spcBef>
                <a:spcPts val="270"/>
              </a:spcBef>
              <a:spcAft>
                <a:spcPts val="0"/>
              </a:spcAft>
              <a:buClr>
                <a:schemeClr val="accent6"/>
              </a:buClr>
              <a:buSzPts val="1500"/>
              <a:buNone/>
              <a:defRPr b="1" sz="1500"/>
            </a:lvl2pPr>
            <a:lvl3pPr indent="-228600" lvl="2" marL="1371600" algn="l">
              <a:lnSpc>
                <a:spcPct val="100000"/>
              </a:lnSpc>
              <a:spcBef>
                <a:spcPts val="270"/>
              </a:spcBef>
              <a:spcAft>
                <a:spcPts val="0"/>
              </a:spcAft>
              <a:buClr>
                <a:schemeClr val="accent6"/>
              </a:buClr>
              <a:buSzPts val="1350"/>
              <a:buNone/>
              <a:defRPr b="1" sz="1350"/>
            </a:lvl3pPr>
            <a:lvl4pPr indent="-228600" lvl="3" marL="1828800" algn="l">
              <a:lnSpc>
                <a:spcPct val="100000"/>
              </a:lnSpc>
              <a:spcBef>
                <a:spcPts val="270"/>
              </a:spcBef>
              <a:spcAft>
                <a:spcPts val="0"/>
              </a:spcAft>
              <a:buClr>
                <a:schemeClr val="accent6"/>
              </a:buClr>
              <a:buSzPts val="1200"/>
              <a:buNone/>
              <a:defRPr b="1" sz="1200"/>
            </a:lvl4pPr>
            <a:lvl5pPr indent="-228600" lvl="4" marL="2286000" algn="l">
              <a:lnSpc>
                <a:spcPct val="100000"/>
              </a:lnSpc>
              <a:spcBef>
                <a:spcPts val="270"/>
              </a:spcBef>
              <a:spcAft>
                <a:spcPts val="0"/>
              </a:spcAft>
              <a:buClr>
                <a:schemeClr val="accent6"/>
              </a:buClr>
              <a:buSzPts val="1200"/>
              <a:buNone/>
              <a:defRPr b="1" sz="1200"/>
            </a:lvl5pPr>
            <a:lvl6pPr indent="-228600" lvl="5" marL="2743200" algn="l">
              <a:lnSpc>
                <a:spcPct val="90000"/>
              </a:lnSpc>
              <a:spcBef>
                <a:spcPts val="375"/>
              </a:spcBef>
              <a:spcAft>
                <a:spcPts val="0"/>
              </a:spcAft>
              <a:buClr>
                <a:schemeClr val="dk1"/>
              </a:buClr>
              <a:buSzPts val="1200"/>
              <a:buNone/>
              <a:defRPr b="1" sz="1200"/>
            </a:lvl6pPr>
            <a:lvl7pPr indent="-228600" lvl="6" marL="3200400" algn="l">
              <a:lnSpc>
                <a:spcPct val="90000"/>
              </a:lnSpc>
              <a:spcBef>
                <a:spcPts val="375"/>
              </a:spcBef>
              <a:spcAft>
                <a:spcPts val="0"/>
              </a:spcAft>
              <a:buClr>
                <a:schemeClr val="dk1"/>
              </a:buClr>
              <a:buSzPts val="1200"/>
              <a:buNone/>
              <a:defRPr b="1" sz="1200"/>
            </a:lvl7pPr>
            <a:lvl8pPr indent="-228600" lvl="7" marL="3657600" algn="l">
              <a:lnSpc>
                <a:spcPct val="90000"/>
              </a:lnSpc>
              <a:spcBef>
                <a:spcPts val="375"/>
              </a:spcBef>
              <a:spcAft>
                <a:spcPts val="0"/>
              </a:spcAft>
              <a:buClr>
                <a:schemeClr val="dk1"/>
              </a:buClr>
              <a:buSzPts val="1200"/>
              <a:buNone/>
              <a:defRPr b="1" sz="1200"/>
            </a:lvl8pPr>
            <a:lvl9pPr indent="-228600" lvl="8" marL="4114800" algn="l">
              <a:lnSpc>
                <a:spcPct val="90000"/>
              </a:lnSpc>
              <a:spcBef>
                <a:spcPts val="375"/>
              </a:spcBef>
              <a:spcAft>
                <a:spcPts val="0"/>
              </a:spcAft>
              <a:buClr>
                <a:schemeClr val="dk1"/>
              </a:buClr>
              <a:buSzPts val="1200"/>
              <a:buNone/>
              <a:defRPr b="1" sz="1200"/>
            </a:lvl9pPr>
          </a:lstStyle>
          <a:p/>
        </p:txBody>
      </p:sp>
      <p:sp>
        <p:nvSpPr>
          <p:cNvPr id="161" name="Google Shape;161;p34"/>
          <p:cNvSpPr txBox="1"/>
          <p:nvPr>
            <p:ph idx="4" type="body"/>
          </p:nvPr>
        </p:nvSpPr>
        <p:spPr>
          <a:xfrm>
            <a:off x="7332057" y="3017520"/>
            <a:ext cx="1993392" cy="557784"/>
          </a:xfrm>
          <a:prstGeom prst="rect">
            <a:avLst/>
          </a:prstGeom>
          <a:solidFill>
            <a:schemeClr val="accent1"/>
          </a:solidFill>
          <a:ln>
            <a:noFill/>
          </a:ln>
        </p:spPr>
        <p:txBody>
          <a:bodyPr anchorCtr="0" anchor="ctr" bIns="0" lIns="0" spcFirstLastPara="1" rIns="0" wrap="square" tIns="0">
            <a:noAutofit/>
          </a:bodyPr>
          <a:lstStyle>
            <a:lvl1pPr indent="-228600" lvl="0" marL="457200" algn="ctr">
              <a:lnSpc>
                <a:spcPct val="100000"/>
              </a:lnSpc>
              <a:spcBef>
                <a:spcPts val="0"/>
              </a:spcBef>
              <a:spcAft>
                <a:spcPts val="0"/>
              </a:spcAft>
              <a:buClr>
                <a:schemeClr val="accent6"/>
              </a:buClr>
              <a:buSzPts val="1350"/>
              <a:buNone/>
              <a:defRPr b="1" sz="1350" cap="none">
                <a:solidFill>
                  <a:schemeClr val="accent6"/>
                </a:solidFill>
                <a:latin typeface="Arial"/>
                <a:ea typeface="Arial"/>
                <a:cs typeface="Arial"/>
                <a:sym typeface="Arial"/>
              </a:defRPr>
            </a:lvl1pPr>
            <a:lvl2pPr indent="-228600" lvl="1" marL="914400" algn="l">
              <a:lnSpc>
                <a:spcPct val="100000"/>
              </a:lnSpc>
              <a:spcBef>
                <a:spcPts val="270"/>
              </a:spcBef>
              <a:spcAft>
                <a:spcPts val="0"/>
              </a:spcAft>
              <a:buClr>
                <a:schemeClr val="accent6"/>
              </a:buClr>
              <a:buSzPts val="1500"/>
              <a:buNone/>
              <a:defRPr b="1" sz="1500"/>
            </a:lvl2pPr>
            <a:lvl3pPr indent="-228600" lvl="2" marL="1371600" algn="l">
              <a:lnSpc>
                <a:spcPct val="100000"/>
              </a:lnSpc>
              <a:spcBef>
                <a:spcPts val="270"/>
              </a:spcBef>
              <a:spcAft>
                <a:spcPts val="0"/>
              </a:spcAft>
              <a:buClr>
                <a:schemeClr val="accent6"/>
              </a:buClr>
              <a:buSzPts val="1350"/>
              <a:buNone/>
              <a:defRPr b="1" sz="1350"/>
            </a:lvl3pPr>
            <a:lvl4pPr indent="-228600" lvl="3" marL="1828800" algn="l">
              <a:lnSpc>
                <a:spcPct val="100000"/>
              </a:lnSpc>
              <a:spcBef>
                <a:spcPts val="270"/>
              </a:spcBef>
              <a:spcAft>
                <a:spcPts val="0"/>
              </a:spcAft>
              <a:buClr>
                <a:schemeClr val="accent6"/>
              </a:buClr>
              <a:buSzPts val="1200"/>
              <a:buNone/>
              <a:defRPr b="1" sz="1200"/>
            </a:lvl4pPr>
            <a:lvl5pPr indent="-228600" lvl="4" marL="2286000" algn="l">
              <a:lnSpc>
                <a:spcPct val="100000"/>
              </a:lnSpc>
              <a:spcBef>
                <a:spcPts val="270"/>
              </a:spcBef>
              <a:spcAft>
                <a:spcPts val="0"/>
              </a:spcAft>
              <a:buClr>
                <a:schemeClr val="accent6"/>
              </a:buClr>
              <a:buSzPts val="1200"/>
              <a:buNone/>
              <a:defRPr b="1" sz="1200"/>
            </a:lvl5pPr>
            <a:lvl6pPr indent="-228600" lvl="5" marL="2743200" algn="l">
              <a:lnSpc>
                <a:spcPct val="90000"/>
              </a:lnSpc>
              <a:spcBef>
                <a:spcPts val="375"/>
              </a:spcBef>
              <a:spcAft>
                <a:spcPts val="0"/>
              </a:spcAft>
              <a:buClr>
                <a:schemeClr val="dk1"/>
              </a:buClr>
              <a:buSzPts val="1200"/>
              <a:buNone/>
              <a:defRPr b="1" sz="1200"/>
            </a:lvl6pPr>
            <a:lvl7pPr indent="-228600" lvl="6" marL="3200400" algn="l">
              <a:lnSpc>
                <a:spcPct val="90000"/>
              </a:lnSpc>
              <a:spcBef>
                <a:spcPts val="375"/>
              </a:spcBef>
              <a:spcAft>
                <a:spcPts val="0"/>
              </a:spcAft>
              <a:buClr>
                <a:schemeClr val="dk1"/>
              </a:buClr>
              <a:buSzPts val="1200"/>
              <a:buNone/>
              <a:defRPr b="1" sz="1200"/>
            </a:lvl7pPr>
            <a:lvl8pPr indent="-228600" lvl="7" marL="3657600" algn="l">
              <a:lnSpc>
                <a:spcPct val="90000"/>
              </a:lnSpc>
              <a:spcBef>
                <a:spcPts val="375"/>
              </a:spcBef>
              <a:spcAft>
                <a:spcPts val="0"/>
              </a:spcAft>
              <a:buClr>
                <a:schemeClr val="dk1"/>
              </a:buClr>
              <a:buSzPts val="1200"/>
              <a:buNone/>
              <a:defRPr b="1" sz="1200"/>
            </a:lvl8pPr>
            <a:lvl9pPr indent="-228600" lvl="8" marL="4114800" algn="l">
              <a:lnSpc>
                <a:spcPct val="90000"/>
              </a:lnSpc>
              <a:spcBef>
                <a:spcPts val="375"/>
              </a:spcBef>
              <a:spcAft>
                <a:spcPts val="0"/>
              </a:spcAft>
              <a:buClr>
                <a:schemeClr val="dk1"/>
              </a:buClr>
              <a:buSzPts val="1200"/>
              <a:buNone/>
              <a:defRPr b="1" sz="1200"/>
            </a:lvl9pPr>
          </a:lstStyle>
          <a:p/>
        </p:txBody>
      </p:sp>
      <p:sp>
        <p:nvSpPr>
          <p:cNvPr id="162" name="Google Shape;162;p34"/>
          <p:cNvSpPr txBox="1"/>
          <p:nvPr>
            <p:ph idx="5" type="body"/>
          </p:nvPr>
        </p:nvSpPr>
        <p:spPr>
          <a:xfrm>
            <a:off x="9547629" y="3017520"/>
            <a:ext cx="1993392" cy="557784"/>
          </a:xfrm>
          <a:prstGeom prst="rect">
            <a:avLst/>
          </a:prstGeom>
          <a:solidFill>
            <a:schemeClr val="accent3"/>
          </a:solidFill>
          <a:ln>
            <a:noFill/>
          </a:ln>
        </p:spPr>
        <p:txBody>
          <a:bodyPr anchorCtr="0" anchor="ctr" bIns="0" lIns="0" spcFirstLastPara="1" rIns="0" wrap="square" tIns="0">
            <a:noAutofit/>
          </a:bodyPr>
          <a:lstStyle>
            <a:lvl1pPr indent="-228600" lvl="0" marL="457200" algn="ctr">
              <a:lnSpc>
                <a:spcPct val="100000"/>
              </a:lnSpc>
              <a:spcBef>
                <a:spcPts val="0"/>
              </a:spcBef>
              <a:spcAft>
                <a:spcPts val="0"/>
              </a:spcAft>
              <a:buClr>
                <a:schemeClr val="accent6"/>
              </a:buClr>
              <a:buSzPts val="1350"/>
              <a:buNone/>
              <a:defRPr b="1" sz="1350" cap="none">
                <a:solidFill>
                  <a:schemeClr val="accent6"/>
                </a:solidFill>
                <a:latin typeface="Arial"/>
                <a:ea typeface="Arial"/>
                <a:cs typeface="Arial"/>
                <a:sym typeface="Arial"/>
              </a:defRPr>
            </a:lvl1pPr>
            <a:lvl2pPr indent="-228600" lvl="1" marL="914400" algn="l">
              <a:lnSpc>
                <a:spcPct val="100000"/>
              </a:lnSpc>
              <a:spcBef>
                <a:spcPts val="270"/>
              </a:spcBef>
              <a:spcAft>
                <a:spcPts val="0"/>
              </a:spcAft>
              <a:buClr>
                <a:schemeClr val="accent6"/>
              </a:buClr>
              <a:buSzPts val="1500"/>
              <a:buNone/>
              <a:defRPr b="1" sz="1500"/>
            </a:lvl2pPr>
            <a:lvl3pPr indent="-228600" lvl="2" marL="1371600" algn="l">
              <a:lnSpc>
                <a:spcPct val="100000"/>
              </a:lnSpc>
              <a:spcBef>
                <a:spcPts val="270"/>
              </a:spcBef>
              <a:spcAft>
                <a:spcPts val="0"/>
              </a:spcAft>
              <a:buClr>
                <a:schemeClr val="accent6"/>
              </a:buClr>
              <a:buSzPts val="1350"/>
              <a:buNone/>
              <a:defRPr b="1" sz="1350"/>
            </a:lvl3pPr>
            <a:lvl4pPr indent="-228600" lvl="3" marL="1828800" algn="l">
              <a:lnSpc>
                <a:spcPct val="100000"/>
              </a:lnSpc>
              <a:spcBef>
                <a:spcPts val="270"/>
              </a:spcBef>
              <a:spcAft>
                <a:spcPts val="0"/>
              </a:spcAft>
              <a:buClr>
                <a:schemeClr val="accent6"/>
              </a:buClr>
              <a:buSzPts val="1200"/>
              <a:buNone/>
              <a:defRPr b="1" sz="1200"/>
            </a:lvl4pPr>
            <a:lvl5pPr indent="-228600" lvl="4" marL="2286000" algn="l">
              <a:lnSpc>
                <a:spcPct val="100000"/>
              </a:lnSpc>
              <a:spcBef>
                <a:spcPts val="270"/>
              </a:spcBef>
              <a:spcAft>
                <a:spcPts val="0"/>
              </a:spcAft>
              <a:buClr>
                <a:schemeClr val="accent6"/>
              </a:buClr>
              <a:buSzPts val="1200"/>
              <a:buNone/>
              <a:defRPr b="1" sz="1200"/>
            </a:lvl5pPr>
            <a:lvl6pPr indent="-228600" lvl="5" marL="2743200" algn="l">
              <a:lnSpc>
                <a:spcPct val="90000"/>
              </a:lnSpc>
              <a:spcBef>
                <a:spcPts val="375"/>
              </a:spcBef>
              <a:spcAft>
                <a:spcPts val="0"/>
              </a:spcAft>
              <a:buClr>
                <a:schemeClr val="dk1"/>
              </a:buClr>
              <a:buSzPts val="1200"/>
              <a:buNone/>
              <a:defRPr b="1" sz="1200"/>
            </a:lvl6pPr>
            <a:lvl7pPr indent="-228600" lvl="6" marL="3200400" algn="l">
              <a:lnSpc>
                <a:spcPct val="90000"/>
              </a:lnSpc>
              <a:spcBef>
                <a:spcPts val="375"/>
              </a:spcBef>
              <a:spcAft>
                <a:spcPts val="0"/>
              </a:spcAft>
              <a:buClr>
                <a:schemeClr val="dk1"/>
              </a:buClr>
              <a:buSzPts val="1200"/>
              <a:buNone/>
              <a:defRPr b="1" sz="1200"/>
            </a:lvl7pPr>
            <a:lvl8pPr indent="-228600" lvl="7" marL="3657600" algn="l">
              <a:lnSpc>
                <a:spcPct val="90000"/>
              </a:lnSpc>
              <a:spcBef>
                <a:spcPts val="375"/>
              </a:spcBef>
              <a:spcAft>
                <a:spcPts val="0"/>
              </a:spcAft>
              <a:buClr>
                <a:schemeClr val="dk1"/>
              </a:buClr>
              <a:buSzPts val="1200"/>
              <a:buNone/>
              <a:defRPr b="1" sz="1200"/>
            </a:lvl8pPr>
            <a:lvl9pPr indent="-228600" lvl="8" marL="4114800" algn="l">
              <a:lnSpc>
                <a:spcPct val="90000"/>
              </a:lnSpc>
              <a:spcBef>
                <a:spcPts val="375"/>
              </a:spcBef>
              <a:spcAft>
                <a:spcPts val="0"/>
              </a:spcAft>
              <a:buClr>
                <a:schemeClr val="dk1"/>
              </a:buClr>
              <a:buSzPts val="1200"/>
              <a:buNone/>
              <a:defRPr b="1" sz="1200"/>
            </a:lvl9pPr>
          </a:lstStyle>
          <a:p/>
        </p:txBody>
      </p:sp>
      <p:sp>
        <p:nvSpPr>
          <p:cNvPr id="163" name="Google Shape;163;p34"/>
          <p:cNvSpPr txBox="1"/>
          <p:nvPr>
            <p:ph idx="6" type="body"/>
          </p:nvPr>
        </p:nvSpPr>
        <p:spPr>
          <a:xfrm>
            <a:off x="685339" y="4745736"/>
            <a:ext cx="1993392" cy="795528"/>
          </a:xfrm>
          <a:prstGeom prst="rect">
            <a:avLst/>
          </a:prstGeom>
          <a:noFill/>
          <a:ln>
            <a:noFill/>
          </a:ln>
        </p:spPr>
        <p:txBody>
          <a:bodyPr anchorCtr="0" anchor="t" bIns="45700" lIns="0" spcFirstLastPara="1" rIns="0" wrap="square" tIns="45700">
            <a:noAutofit/>
          </a:bodyPr>
          <a:lstStyle>
            <a:lvl1pPr indent="-228600" lvl="0" marL="457200" algn="ctr">
              <a:lnSpc>
                <a:spcPct val="100000"/>
              </a:lnSpc>
              <a:spcBef>
                <a:spcPts val="0"/>
              </a:spcBef>
              <a:spcAft>
                <a:spcPts val="0"/>
              </a:spcAft>
              <a:buClr>
                <a:schemeClr val="accent6"/>
              </a:buClr>
              <a:buSzPts val="1125"/>
              <a:buNone/>
              <a:defRPr sz="1125"/>
            </a:lvl1pPr>
            <a:lvl2pPr indent="-342900" lvl="1" marL="914400" algn="l">
              <a:lnSpc>
                <a:spcPct val="100000"/>
              </a:lnSpc>
              <a:spcBef>
                <a:spcPts val="270"/>
              </a:spcBef>
              <a:spcAft>
                <a:spcPts val="0"/>
              </a:spcAft>
              <a:buClr>
                <a:schemeClr val="accent6"/>
              </a:buClr>
              <a:buSzPts val="1800"/>
              <a:buChar char="•"/>
              <a:defRPr/>
            </a:lvl2pPr>
            <a:lvl3pPr indent="-342900" lvl="2" marL="1371600" algn="l">
              <a:lnSpc>
                <a:spcPct val="100000"/>
              </a:lnSpc>
              <a:spcBef>
                <a:spcPts val="270"/>
              </a:spcBef>
              <a:spcAft>
                <a:spcPts val="0"/>
              </a:spcAft>
              <a:buClr>
                <a:schemeClr val="accent6"/>
              </a:buClr>
              <a:buSzPts val="1800"/>
              <a:buChar char="•"/>
              <a:defRPr/>
            </a:lvl3pPr>
            <a:lvl4pPr indent="-342900" lvl="3" marL="1828800" algn="l">
              <a:lnSpc>
                <a:spcPct val="100000"/>
              </a:lnSpc>
              <a:spcBef>
                <a:spcPts val="270"/>
              </a:spcBef>
              <a:spcAft>
                <a:spcPts val="0"/>
              </a:spcAft>
              <a:buClr>
                <a:schemeClr val="accent6"/>
              </a:buClr>
              <a:buSzPts val="1800"/>
              <a:buChar char="•"/>
              <a:defRPr/>
            </a:lvl4pPr>
            <a:lvl5pPr indent="-342900" lvl="4" marL="2286000" algn="l">
              <a:lnSpc>
                <a:spcPct val="100000"/>
              </a:lnSpc>
              <a:spcBef>
                <a:spcPts val="270"/>
              </a:spcBef>
              <a:spcAft>
                <a:spcPts val="0"/>
              </a:spcAft>
              <a:buClr>
                <a:schemeClr val="accent6"/>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64" name="Google Shape;164;p34"/>
          <p:cNvSpPr txBox="1"/>
          <p:nvPr>
            <p:ph idx="7" type="body"/>
          </p:nvPr>
        </p:nvSpPr>
        <p:spPr>
          <a:xfrm>
            <a:off x="2900911" y="4745736"/>
            <a:ext cx="1993392" cy="795528"/>
          </a:xfrm>
          <a:prstGeom prst="rect">
            <a:avLst/>
          </a:prstGeom>
          <a:noFill/>
          <a:ln>
            <a:noFill/>
          </a:ln>
        </p:spPr>
        <p:txBody>
          <a:bodyPr anchorCtr="0" anchor="t" bIns="45700" lIns="0" spcFirstLastPara="1" rIns="0" wrap="square" tIns="45700">
            <a:noAutofit/>
          </a:bodyPr>
          <a:lstStyle>
            <a:lvl1pPr indent="-228600" lvl="0" marL="457200" algn="ctr">
              <a:lnSpc>
                <a:spcPct val="100000"/>
              </a:lnSpc>
              <a:spcBef>
                <a:spcPts val="0"/>
              </a:spcBef>
              <a:spcAft>
                <a:spcPts val="0"/>
              </a:spcAft>
              <a:buClr>
                <a:schemeClr val="accent6"/>
              </a:buClr>
              <a:buSzPts val="1125"/>
              <a:buNone/>
              <a:defRPr sz="1125"/>
            </a:lvl1pPr>
            <a:lvl2pPr indent="-342900" lvl="1" marL="914400" algn="l">
              <a:lnSpc>
                <a:spcPct val="100000"/>
              </a:lnSpc>
              <a:spcBef>
                <a:spcPts val="270"/>
              </a:spcBef>
              <a:spcAft>
                <a:spcPts val="0"/>
              </a:spcAft>
              <a:buClr>
                <a:schemeClr val="accent6"/>
              </a:buClr>
              <a:buSzPts val="1800"/>
              <a:buChar char="•"/>
              <a:defRPr/>
            </a:lvl2pPr>
            <a:lvl3pPr indent="-342900" lvl="2" marL="1371600" algn="l">
              <a:lnSpc>
                <a:spcPct val="100000"/>
              </a:lnSpc>
              <a:spcBef>
                <a:spcPts val="270"/>
              </a:spcBef>
              <a:spcAft>
                <a:spcPts val="0"/>
              </a:spcAft>
              <a:buClr>
                <a:schemeClr val="accent6"/>
              </a:buClr>
              <a:buSzPts val="1800"/>
              <a:buChar char="•"/>
              <a:defRPr/>
            </a:lvl3pPr>
            <a:lvl4pPr indent="-342900" lvl="3" marL="1828800" algn="l">
              <a:lnSpc>
                <a:spcPct val="100000"/>
              </a:lnSpc>
              <a:spcBef>
                <a:spcPts val="270"/>
              </a:spcBef>
              <a:spcAft>
                <a:spcPts val="0"/>
              </a:spcAft>
              <a:buClr>
                <a:schemeClr val="accent6"/>
              </a:buClr>
              <a:buSzPts val="1800"/>
              <a:buChar char="•"/>
              <a:defRPr/>
            </a:lvl4pPr>
            <a:lvl5pPr indent="-342900" lvl="4" marL="2286000" algn="l">
              <a:lnSpc>
                <a:spcPct val="100000"/>
              </a:lnSpc>
              <a:spcBef>
                <a:spcPts val="270"/>
              </a:spcBef>
              <a:spcAft>
                <a:spcPts val="0"/>
              </a:spcAft>
              <a:buClr>
                <a:schemeClr val="accent6"/>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65" name="Google Shape;165;p34"/>
          <p:cNvSpPr txBox="1"/>
          <p:nvPr>
            <p:ph idx="8" type="body"/>
          </p:nvPr>
        </p:nvSpPr>
        <p:spPr>
          <a:xfrm>
            <a:off x="5116484" y="4745736"/>
            <a:ext cx="1993392" cy="795528"/>
          </a:xfrm>
          <a:prstGeom prst="rect">
            <a:avLst/>
          </a:prstGeom>
          <a:noFill/>
          <a:ln>
            <a:noFill/>
          </a:ln>
        </p:spPr>
        <p:txBody>
          <a:bodyPr anchorCtr="0" anchor="t" bIns="45700" lIns="0" spcFirstLastPara="1" rIns="0" wrap="square" tIns="45700">
            <a:noAutofit/>
          </a:bodyPr>
          <a:lstStyle>
            <a:lvl1pPr indent="-228600" lvl="0" marL="457200" algn="ctr">
              <a:lnSpc>
                <a:spcPct val="100000"/>
              </a:lnSpc>
              <a:spcBef>
                <a:spcPts val="0"/>
              </a:spcBef>
              <a:spcAft>
                <a:spcPts val="0"/>
              </a:spcAft>
              <a:buClr>
                <a:schemeClr val="accent6"/>
              </a:buClr>
              <a:buSzPts val="1125"/>
              <a:buNone/>
              <a:defRPr sz="1125"/>
            </a:lvl1pPr>
            <a:lvl2pPr indent="-342900" lvl="1" marL="914400" algn="l">
              <a:lnSpc>
                <a:spcPct val="100000"/>
              </a:lnSpc>
              <a:spcBef>
                <a:spcPts val="270"/>
              </a:spcBef>
              <a:spcAft>
                <a:spcPts val="0"/>
              </a:spcAft>
              <a:buClr>
                <a:schemeClr val="accent6"/>
              </a:buClr>
              <a:buSzPts val="1800"/>
              <a:buChar char="•"/>
              <a:defRPr/>
            </a:lvl2pPr>
            <a:lvl3pPr indent="-342900" lvl="2" marL="1371600" algn="l">
              <a:lnSpc>
                <a:spcPct val="100000"/>
              </a:lnSpc>
              <a:spcBef>
                <a:spcPts val="270"/>
              </a:spcBef>
              <a:spcAft>
                <a:spcPts val="0"/>
              </a:spcAft>
              <a:buClr>
                <a:schemeClr val="accent6"/>
              </a:buClr>
              <a:buSzPts val="1800"/>
              <a:buChar char="•"/>
              <a:defRPr/>
            </a:lvl3pPr>
            <a:lvl4pPr indent="-342900" lvl="3" marL="1828800" algn="l">
              <a:lnSpc>
                <a:spcPct val="100000"/>
              </a:lnSpc>
              <a:spcBef>
                <a:spcPts val="270"/>
              </a:spcBef>
              <a:spcAft>
                <a:spcPts val="0"/>
              </a:spcAft>
              <a:buClr>
                <a:schemeClr val="accent6"/>
              </a:buClr>
              <a:buSzPts val="1800"/>
              <a:buChar char="•"/>
              <a:defRPr/>
            </a:lvl4pPr>
            <a:lvl5pPr indent="-342900" lvl="4" marL="2286000" algn="l">
              <a:lnSpc>
                <a:spcPct val="100000"/>
              </a:lnSpc>
              <a:spcBef>
                <a:spcPts val="270"/>
              </a:spcBef>
              <a:spcAft>
                <a:spcPts val="0"/>
              </a:spcAft>
              <a:buClr>
                <a:schemeClr val="accent6"/>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66" name="Google Shape;166;p34"/>
          <p:cNvSpPr txBox="1"/>
          <p:nvPr>
            <p:ph idx="9" type="body"/>
          </p:nvPr>
        </p:nvSpPr>
        <p:spPr>
          <a:xfrm>
            <a:off x="7332057" y="4745736"/>
            <a:ext cx="1993392" cy="795528"/>
          </a:xfrm>
          <a:prstGeom prst="rect">
            <a:avLst/>
          </a:prstGeom>
          <a:noFill/>
          <a:ln>
            <a:noFill/>
          </a:ln>
        </p:spPr>
        <p:txBody>
          <a:bodyPr anchorCtr="0" anchor="t" bIns="45700" lIns="0" spcFirstLastPara="1" rIns="0" wrap="square" tIns="45700">
            <a:noAutofit/>
          </a:bodyPr>
          <a:lstStyle>
            <a:lvl1pPr indent="-228600" lvl="0" marL="457200" algn="ctr">
              <a:lnSpc>
                <a:spcPct val="100000"/>
              </a:lnSpc>
              <a:spcBef>
                <a:spcPts val="0"/>
              </a:spcBef>
              <a:spcAft>
                <a:spcPts val="0"/>
              </a:spcAft>
              <a:buClr>
                <a:schemeClr val="accent6"/>
              </a:buClr>
              <a:buSzPts val="1125"/>
              <a:buNone/>
              <a:defRPr sz="1125"/>
            </a:lvl1pPr>
            <a:lvl2pPr indent="-342900" lvl="1" marL="914400" algn="l">
              <a:lnSpc>
                <a:spcPct val="100000"/>
              </a:lnSpc>
              <a:spcBef>
                <a:spcPts val="270"/>
              </a:spcBef>
              <a:spcAft>
                <a:spcPts val="0"/>
              </a:spcAft>
              <a:buClr>
                <a:schemeClr val="accent6"/>
              </a:buClr>
              <a:buSzPts val="1800"/>
              <a:buChar char="•"/>
              <a:defRPr/>
            </a:lvl2pPr>
            <a:lvl3pPr indent="-342900" lvl="2" marL="1371600" algn="l">
              <a:lnSpc>
                <a:spcPct val="100000"/>
              </a:lnSpc>
              <a:spcBef>
                <a:spcPts val="270"/>
              </a:spcBef>
              <a:spcAft>
                <a:spcPts val="0"/>
              </a:spcAft>
              <a:buClr>
                <a:schemeClr val="accent6"/>
              </a:buClr>
              <a:buSzPts val="1800"/>
              <a:buChar char="•"/>
              <a:defRPr/>
            </a:lvl3pPr>
            <a:lvl4pPr indent="-342900" lvl="3" marL="1828800" algn="l">
              <a:lnSpc>
                <a:spcPct val="100000"/>
              </a:lnSpc>
              <a:spcBef>
                <a:spcPts val="270"/>
              </a:spcBef>
              <a:spcAft>
                <a:spcPts val="0"/>
              </a:spcAft>
              <a:buClr>
                <a:schemeClr val="accent6"/>
              </a:buClr>
              <a:buSzPts val="1800"/>
              <a:buChar char="•"/>
              <a:defRPr/>
            </a:lvl4pPr>
            <a:lvl5pPr indent="-342900" lvl="4" marL="2286000" algn="l">
              <a:lnSpc>
                <a:spcPct val="100000"/>
              </a:lnSpc>
              <a:spcBef>
                <a:spcPts val="270"/>
              </a:spcBef>
              <a:spcAft>
                <a:spcPts val="0"/>
              </a:spcAft>
              <a:buClr>
                <a:schemeClr val="accent6"/>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67" name="Google Shape;167;p34"/>
          <p:cNvSpPr txBox="1"/>
          <p:nvPr>
            <p:ph idx="13" type="body"/>
          </p:nvPr>
        </p:nvSpPr>
        <p:spPr>
          <a:xfrm>
            <a:off x="9547629" y="4745736"/>
            <a:ext cx="1993392" cy="795528"/>
          </a:xfrm>
          <a:prstGeom prst="rect">
            <a:avLst/>
          </a:prstGeom>
          <a:noFill/>
          <a:ln>
            <a:noFill/>
          </a:ln>
        </p:spPr>
        <p:txBody>
          <a:bodyPr anchorCtr="0" anchor="t" bIns="45700" lIns="0" spcFirstLastPara="1" rIns="0" wrap="square" tIns="45700">
            <a:noAutofit/>
          </a:bodyPr>
          <a:lstStyle>
            <a:lvl1pPr indent="-228600" lvl="0" marL="457200" algn="ctr">
              <a:lnSpc>
                <a:spcPct val="100000"/>
              </a:lnSpc>
              <a:spcBef>
                <a:spcPts val="0"/>
              </a:spcBef>
              <a:spcAft>
                <a:spcPts val="0"/>
              </a:spcAft>
              <a:buClr>
                <a:schemeClr val="accent6"/>
              </a:buClr>
              <a:buSzPts val="1125"/>
              <a:buNone/>
              <a:defRPr sz="1125"/>
            </a:lvl1pPr>
            <a:lvl2pPr indent="-342900" lvl="1" marL="914400" algn="l">
              <a:lnSpc>
                <a:spcPct val="100000"/>
              </a:lnSpc>
              <a:spcBef>
                <a:spcPts val="270"/>
              </a:spcBef>
              <a:spcAft>
                <a:spcPts val="0"/>
              </a:spcAft>
              <a:buClr>
                <a:schemeClr val="accent6"/>
              </a:buClr>
              <a:buSzPts val="1800"/>
              <a:buChar char="•"/>
              <a:defRPr/>
            </a:lvl2pPr>
            <a:lvl3pPr indent="-342900" lvl="2" marL="1371600" algn="l">
              <a:lnSpc>
                <a:spcPct val="100000"/>
              </a:lnSpc>
              <a:spcBef>
                <a:spcPts val="270"/>
              </a:spcBef>
              <a:spcAft>
                <a:spcPts val="0"/>
              </a:spcAft>
              <a:buClr>
                <a:schemeClr val="accent6"/>
              </a:buClr>
              <a:buSzPts val="1800"/>
              <a:buChar char="•"/>
              <a:defRPr/>
            </a:lvl3pPr>
            <a:lvl4pPr indent="-342900" lvl="3" marL="1828800" algn="l">
              <a:lnSpc>
                <a:spcPct val="100000"/>
              </a:lnSpc>
              <a:spcBef>
                <a:spcPts val="270"/>
              </a:spcBef>
              <a:spcAft>
                <a:spcPts val="0"/>
              </a:spcAft>
              <a:buClr>
                <a:schemeClr val="accent6"/>
              </a:buClr>
              <a:buSzPts val="1800"/>
              <a:buChar char="•"/>
              <a:defRPr/>
            </a:lvl4pPr>
            <a:lvl5pPr indent="-342900" lvl="4" marL="2286000" algn="l">
              <a:lnSpc>
                <a:spcPct val="100000"/>
              </a:lnSpc>
              <a:spcBef>
                <a:spcPts val="270"/>
              </a:spcBef>
              <a:spcAft>
                <a:spcPts val="0"/>
              </a:spcAft>
              <a:buClr>
                <a:schemeClr val="accent6"/>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cxnSp>
        <p:nvCxnSpPr>
          <p:cNvPr id="168" name="Google Shape;168;p34"/>
          <p:cNvCxnSpPr/>
          <p:nvPr/>
        </p:nvCxnSpPr>
        <p:spPr>
          <a:xfrm>
            <a:off x="739399" y="4187681"/>
            <a:ext cx="10812360" cy="0"/>
          </a:xfrm>
          <a:prstGeom prst="straightConnector1">
            <a:avLst/>
          </a:prstGeom>
          <a:noFill/>
          <a:ln cap="flat" cmpd="sng" w="12700">
            <a:solidFill>
              <a:srgbClr val="F0CAA2"/>
            </a:solidFill>
            <a:prstDash val="solid"/>
            <a:miter lim="800000"/>
            <a:headEnd len="sm" w="sm" type="none"/>
            <a:tailEnd len="sm" w="sm" type="none"/>
          </a:ln>
        </p:spPr>
      </p:cxn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Column">
  <p:cSld name="3 Column">
    <p:spTree>
      <p:nvGrpSpPr>
        <p:cNvPr id="169" name="Shape 169"/>
        <p:cNvGrpSpPr/>
        <p:nvPr/>
      </p:nvGrpSpPr>
      <p:grpSpPr>
        <a:xfrm>
          <a:off x="0" y="0"/>
          <a:ext cx="0" cy="0"/>
          <a:chOff x="0" y="0"/>
          <a:chExt cx="0" cy="0"/>
        </a:xfrm>
      </p:grpSpPr>
      <p:sp>
        <p:nvSpPr>
          <p:cNvPr id="170" name="Google Shape;170;p35"/>
          <p:cNvSpPr txBox="1"/>
          <p:nvPr>
            <p:ph type="title"/>
          </p:nvPr>
        </p:nvSpPr>
        <p:spPr>
          <a:xfrm>
            <a:off x="758952" y="1234440"/>
            <a:ext cx="10671048" cy="768096"/>
          </a:xfrm>
          <a:prstGeom prst="rect">
            <a:avLst/>
          </a:prstGeom>
          <a:noFill/>
          <a:ln>
            <a:noFill/>
          </a:ln>
        </p:spPr>
        <p:txBody>
          <a:bodyPr anchorCtr="0" anchor="t" bIns="45700" lIns="91425" spcFirstLastPara="1" rIns="91425" wrap="square" tIns="45700">
            <a:noAutofit/>
          </a:bodyPr>
          <a:lstStyle>
            <a:lvl1pPr lvl="0" algn="ctr">
              <a:lnSpc>
                <a:spcPct val="100000"/>
              </a:lnSpc>
              <a:spcBef>
                <a:spcPts val="0"/>
              </a:spcBef>
              <a:spcAft>
                <a:spcPts val="0"/>
              </a:spcAft>
              <a:buClr>
                <a:schemeClr val="accent6"/>
              </a:buClr>
              <a:buSzPts val="3300"/>
              <a:buFont typeface="Arial Black"/>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1" name="Google Shape;171;p35"/>
          <p:cNvSpPr txBox="1"/>
          <p:nvPr>
            <p:ph idx="12" type="sldNum"/>
          </p:nvPr>
        </p:nvSpPr>
        <p:spPr>
          <a:xfrm>
            <a:off x="10945368" y="457200"/>
            <a:ext cx="987552" cy="274320"/>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
        <p:nvSpPr>
          <p:cNvPr id="172" name="Google Shape;172;p35"/>
          <p:cNvSpPr txBox="1"/>
          <p:nvPr>
            <p:ph idx="1" type="body"/>
          </p:nvPr>
        </p:nvSpPr>
        <p:spPr>
          <a:xfrm>
            <a:off x="713232" y="2743200"/>
            <a:ext cx="3328416" cy="3557016"/>
          </a:xfrm>
          <a:prstGeom prst="rect">
            <a:avLst/>
          </a:prstGeom>
          <a:noFill/>
          <a:ln cap="flat" cmpd="sng" w="12700">
            <a:solidFill>
              <a:schemeClr val="accent3"/>
            </a:solidFill>
            <a:prstDash val="solid"/>
            <a:round/>
            <a:headEnd len="sm" w="sm" type="none"/>
            <a:tailEnd len="sm" w="sm" type="none"/>
          </a:ln>
        </p:spPr>
        <p:txBody>
          <a:bodyPr anchorCtr="0" anchor="t" bIns="45700" lIns="91425" spcFirstLastPara="1" rIns="91425" wrap="square" tIns="685800">
            <a:noAutofit/>
          </a:bodyPr>
          <a:lstStyle>
            <a:lvl1pPr indent="-228600" lvl="0" marL="457200" algn="ctr">
              <a:lnSpc>
                <a:spcPct val="100000"/>
              </a:lnSpc>
              <a:spcBef>
                <a:spcPts val="0"/>
              </a:spcBef>
              <a:spcAft>
                <a:spcPts val="0"/>
              </a:spcAft>
              <a:buClr>
                <a:schemeClr val="accent6"/>
              </a:buClr>
              <a:buSzPts val="1350"/>
              <a:buNone/>
              <a:defRPr b="1" sz="1350" cap="none">
                <a:solidFill>
                  <a:schemeClr val="accent6"/>
                </a:solidFill>
                <a:latin typeface="Arial"/>
                <a:ea typeface="Arial"/>
                <a:cs typeface="Arial"/>
                <a:sym typeface="Arial"/>
              </a:defRPr>
            </a:lvl1pPr>
            <a:lvl2pPr indent="-228600" lvl="1" marL="914400" algn="l">
              <a:lnSpc>
                <a:spcPct val="100000"/>
              </a:lnSpc>
              <a:spcBef>
                <a:spcPts val="270"/>
              </a:spcBef>
              <a:spcAft>
                <a:spcPts val="0"/>
              </a:spcAft>
              <a:buClr>
                <a:schemeClr val="accent6"/>
              </a:buClr>
              <a:buSzPts val="1500"/>
              <a:buNone/>
              <a:defRPr b="1" sz="1500"/>
            </a:lvl2pPr>
            <a:lvl3pPr indent="-228600" lvl="2" marL="1371600" algn="l">
              <a:lnSpc>
                <a:spcPct val="100000"/>
              </a:lnSpc>
              <a:spcBef>
                <a:spcPts val="270"/>
              </a:spcBef>
              <a:spcAft>
                <a:spcPts val="0"/>
              </a:spcAft>
              <a:buClr>
                <a:schemeClr val="accent6"/>
              </a:buClr>
              <a:buSzPts val="1350"/>
              <a:buNone/>
              <a:defRPr b="1" sz="1350"/>
            </a:lvl3pPr>
            <a:lvl4pPr indent="-228600" lvl="3" marL="1828800" algn="l">
              <a:lnSpc>
                <a:spcPct val="100000"/>
              </a:lnSpc>
              <a:spcBef>
                <a:spcPts val="270"/>
              </a:spcBef>
              <a:spcAft>
                <a:spcPts val="0"/>
              </a:spcAft>
              <a:buClr>
                <a:schemeClr val="accent6"/>
              </a:buClr>
              <a:buSzPts val="1200"/>
              <a:buNone/>
              <a:defRPr b="1" sz="1200"/>
            </a:lvl4pPr>
            <a:lvl5pPr indent="-228600" lvl="4" marL="2286000" algn="l">
              <a:lnSpc>
                <a:spcPct val="100000"/>
              </a:lnSpc>
              <a:spcBef>
                <a:spcPts val="270"/>
              </a:spcBef>
              <a:spcAft>
                <a:spcPts val="0"/>
              </a:spcAft>
              <a:buClr>
                <a:schemeClr val="accent6"/>
              </a:buClr>
              <a:buSzPts val="1200"/>
              <a:buNone/>
              <a:defRPr b="1" sz="1200"/>
            </a:lvl5pPr>
            <a:lvl6pPr indent="-228600" lvl="5" marL="2743200" algn="l">
              <a:lnSpc>
                <a:spcPct val="90000"/>
              </a:lnSpc>
              <a:spcBef>
                <a:spcPts val="375"/>
              </a:spcBef>
              <a:spcAft>
                <a:spcPts val="0"/>
              </a:spcAft>
              <a:buClr>
                <a:schemeClr val="dk1"/>
              </a:buClr>
              <a:buSzPts val="1200"/>
              <a:buNone/>
              <a:defRPr b="1" sz="1200"/>
            </a:lvl6pPr>
            <a:lvl7pPr indent="-228600" lvl="6" marL="3200400" algn="l">
              <a:lnSpc>
                <a:spcPct val="90000"/>
              </a:lnSpc>
              <a:spcBef>
                <a:spcPts val="375"/>
              </a:spcBef>
              <a:spcAft>
                <a:spcPts val="0"/>
              </a:spcAft>
              <a:buClr>
                <a:schemeClr val="dk1"/>
              </a:buClr>
              <a:buSzPts val="1200"/>
              <a:buNone/>
              <a:defRPr b="1" sz="1200"/>
            </a:lvl7pPr>
            <a:lvl8pPr indent="-228600" lvl="7" marL="3657600" algn="l">
              <a:lnSpc>
                <a:spcPct val="90000"/>
              </a:lnSpc>
              <a:spcBef>
                <a:spcPts val="375"/>
              </a:spcBef>
              <a:spcAft>
                <a:spcPts val="0"/>
              </a:spcAft>
              <a:buClr>
                <a:schemeClr val="dk1"/>
              </a:buClr>
              <a:buSzPts val="1200"/>
              <a:buNone/>
              <a:defRPr b="1" sz="1200"/>
            </a:lvl8pPr>
            <a:lvl9pPr indent="-228600" lvl="8" marL="4114800" algn="l">
              <a:lnSpc>
                <a:spcPct val="90000"/>
              </a:lnSpc>
              <a:spcBef>
                <a:spcPts val="375"/>
              </a:spcBef>
              <a:spcAft>
                <a:spcPts val="0"/>
              </a:spcAft>
              <a:buClr>
                <a:schemeClr val="dk1"/>
              </a:buClr>
              <a:buSzPts val="1200"/>
              <a:buNone/>
              <a:defRPr b="1" sz="1200"/>
            </a:lvl9pPr>
          </a:lstStyle>
          <a:p/>
        </p:txBody>
      </p:sp>
      <p:sp>
        <p:nvSpPr>
          <p:cNvPr id="173" name="Google Shape;173;p35"/>
          <p:cNvSpPr/>
          <p:nvPr>
            <p:ph idx="2" type="pic"/>
          </p:nvPr>
        </p:nvSpPr>
        <p:spPr>
          <a:xfrm>
            <a:off x="1911096" y="2258568"/>
            <a:ext cx="932688" cy="932688"/>
          </a:xfrm>
          <a:prstGeom prst="ellipse">
            <a:avLst/>
          </a:prstGeom>
          <a:solidFill>
            <a:schemeClr val="accent3"/>
          </a:solidFill>
          <a:ln>
            <a:noFill/>
          </a:ln>
        </p:spPr>
      </p:sp>
      <p:sp>
        <p:nvSpPr>
          <p:cNvPr id="174" name="Google Shape;174;p35"/>
          <p:cNvSpPr txBox="1"/>
          <p:nvPr>
            <p:ph idx="3" type="body"/>
          </p:nvPr>
        </p:nvSpPr>
        <p:spPr>
          <a:xfrm>
            <a:off x="992124" y="3950208"/>
            <a:ext cx="2770632" cy="2206752"/>
          </a:xfrm>
          <a:prstGeom prst="rect">
            <a:avLst/>
          </a:prstGeom>
          <a:noFill/>
          <a:ln>
            <a:noFill/>
          </a:ln>
        </p:spPr>
        <p:txBody>
          <a:bodyPr anchorCtr="0" anchor="t" bIns="45700" lIns="91425" spcFirstLastPara="1" rIns="91425" wrap="square" tIns="45700">
            <a:noAutofit/>
          </a:bodyPr>
          <a:lstStyle>
            <a:lvl1pPr indent="-300037" lvl="0" marL="457200" algn="l">
              <a:lnSpc>
                <a:spcPct val="100000"/>
              </a:lnSpc>
              <a:spcBef>
                <a:spcPts val="270"/>
              </a:spcBef>
              <a:spcAft>
                <a:spcPts val="0"/>
              </a:spcAft>
              <a:buClr>
                <a:schemeClr val="accent6"/>
              </a:buClr>
              <a:buSzPts val="1125"/>
              <a:buFont typeface="Arial"/>
              <a:buChar char="•"/>
              <a:defRPr sz="1125"/>
            </a:lvl1pPr>
            <a:lvl2pPr indent="-342900" lvl="1" marL="914400" algn="l">
              <a:lnSpc>
                <a:spcPct val="100000"/>
              </a:lnSpc>
              <a:spcBef>
                <a:spcPts val="270"/>
              </a:spcBef>
              <a:spcAft>
                <a:spcPts val="0"/>
              </a:spcAft>
              <a:buClr>
                <a:schemeClr val="accent6"/>
              </a:buClr>
              <a:buSzPts val="1800"/>
              <a:buChar char="•"/>
              <a:defRPr/>
            </a:lvl2pPr>
            <a:lvl3pPr indent="-342900" lvl="2" marL="1371600" algn="l">
              <a:lnSpc>
                <a:spcPct val="100000"/>
              </a:lnSpc>
              <a:spcBef>
                <a:spcPts val="270"/>
              </a:spcBef>
              <a:spcAft>
                <a:spcPts val="0"/>
              </a:spcAft>
              <a:buClr>
                <a:schemeClr val="accent6"/>
              </a:buClr>
              <a:buSzPts val="1800"/>
              <a:buChar char="•"/>
              <a:defRPr/>
            </a:lvl3pPr>
            <a:lvl4pPr indent="-342900" lvl="3" marL="1828800" algn="l">
              <a:lnSpc>
                <a:spcPct val="100000"/>
              </a:lnSpc>
              <a:spcBef>
                <a:spcPts val="270"/>
              </a:spcBef>
              <a:spcAft>
                <a:spcPts val="0"/>
              </a:spcAft>
              <a:buClr>
                <a:schemeClr val="accent6"/>
              </a:buClr>
              <a:buSzPts val="1800"/>
              <a:buChar char="•"/>
              <a:defRPr/>
            </a:lvl4pPr>
            <a:lvl5pPr indent="-342900" lvl="4" marL="2286000" algn="l">
              <a:lnSpc>
                <a:spcPct val="100000"/>
              </a:lnSpc>
              <a:spcBef>
                <a:spcPts val="270"/>
              </a:spcBef>
              <a:spcAft>
                <a:spcPts val="0"/>
              </a:spcAft>
              <a:buClr>
                <a:schemeClr val="accent6"/>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75" name="Google Shape;175;p35"/>
          <p:cNvSpPr txBox="1"/>
          <p:nvPr>
            <p:ph idx="4" type="body"/>
          </p:nvPr>
        </p:nvSpPr>
        <p:spPr>
          <a:xfrm>
            <a:off x="4443984" y="2743200"/>
            <a:ext cx="3328416" cy="3557016"/>
          </a:xfrm>
          <a:prstGeom prst="rect">
            <a:avLst/>
          </a:prstGeom>
          <a:noFill/>
          <a:ln cap="flat" cmpd="sng" w="12700">
            <a:solidFill>
              <a:schemeClr val="accent1"/>
            </a:solidFill>
            <a:prstDash val="solid"/>
            <a:round/>
            <a:headEnd len="sm" w="sm" type="none"/>
            <a:tailEnd len="sm" w="sm" type="none"/>
          </a:ln>
        </p:spPr>
        <p:txBody>
          <a:bodyPr anchorCtr="0" anchor="t" bIns="45700" lIns="91425" spcFirstLastPara="1" rIns="91425" wrap="square" tIns="685800">
            <a:noAutofit/>
          </a:bodyPr>
          <a:lstStyle>
            <a:lvl1pPr indent="-228600" lvl="0" marL="457200" algn="ctr">
              <a:lnSpc>
                <a:spcPct val="100000"/>
              </a:lnSpc>
              <a:spcBef>
                <a:spcPts val="0"/>
              </a:spcBef>
              <a:spcAft>
                <a:spcPts val="0"/>
              </a:spcAft>
              <a:buClr>
                <a:schemeClr val="accent6"/>
              </a:buClr>
              <a:buSzPts val="1350"/>
              <a:buNone/>
              <a:defRPr b="1" sz="1350" cap="none">
                <a:solidFill>
                  <a:schemeClr val="accent6"/>
                </a:solidFill>
                <a:latin typeface="Arial"/>
                <a:ea typeface="Arial"/>
                <a:cs typeface="Arial"/>
                <a:sym typeface="Arial"/>
              </a:defRPr>
            </a:lvl1pPr>
            <a:lvl2pPr indent="-228600" lvl="1" marL="914400" algn="l">
              <a:lnSpc>
                <a:spcPct val="100000"/>
              </a:lnSpc>
              <a:spcBef>
                <a:spcPts val="270"/>
              </a:spcBef>
              <a:spcAft>
                <a:spcPts val="0"/>
              </a:spcAft>
              <a:buClr>
                <a:schemeClr val="accent6"/>
              </a:buClr>
              <a:buSzPts val="1500"/>
              <a:buNone/>
              <a:defRPr b="1" sz="1500"/>
            </a:lvl2pPr>
            <a:lvl3pPr indent="-228600" lvl="2" marL="1371600" algn="l">
              <a:lnSpc>
                <a:spcPct val="100000"/>
              </a:lnSpc>
              <a:spcBef>
                <a:spcPts val="270"/>
              </a:spcBef>
              <a:spcAft>
                <a:spcPts val="0"/>
              </a:spcAft>
              <a:buClr>
                <a:schemeClr val="accent6"/>
              </a:buClr>
              <a:buSzPts val="1350"/>
              <a:buNone/>
              <a:defRPr b="1" sz="1350"/>
            </a:lvl3pPr>
            <a:lvl4pPr indent="-228600" lvl="3" marL="1828800" algn="l">
              <a:lnSpc>
                <a:spcPct val="100000"/>
              </a:lnSpc>
              <a:spcBef>
                <a:spcPts val="270"/>
              </a:spcBef>
              <a:spcAft>
                <a:spcPts val="0"/>
              </a:spcAft>
              <a:buClr>
                <a:schemeClr val="accent6"/>
              </a:buClr>
              <a:buSzPts val="1200"/>
              <a:buNone/>
              <a:defRPr b="1" sz="1200"/>
            </a:lvl4pPr>
            <a:lvl5pPr indent="-228600" lvl="4" marL="2286000" algn="l">
              <a:lnSpc>
                <a:spcPct val="100000"/>
              </a:lnSpc>
              <a:spcBef>
                <a:spcPts val="270"/>
              </a:spcBef>
              <a:spcAft>
                <a:spcPts val="0"/>
              </a:spcAft>
              <a:buClr>
                <a:schemeClr val="accent6"/>
              </a:buClr>
              <a:buSzPts val="1200"/>
              <a:buNone/>
              <a:defRPr b="1" sz="1200"/>
            </a:lvl5pPr>
            <a:lvl6pPr indent="-228600" lvl="5" marL="2743200" algn="l">
              <a:lnSpc>
                <a:spcPct val="90000"/>
              </a:lnSpc>
              <a:spcBef>
                <a:spcPts val="375"/>
              </a:spcBef>
              <a:spcAft>
                <a:spcPts val="0"/>
              </a:spcAft>
              <a:buClr>
                <a:schemeClr val="dk1"/>
              </a:buClr>
              <a:buSzPts val="1200"/>
              <a:buNone/>
              <a:defRPr b="1" sz="1200"/>
            </a:lvl6pPr>
            <a:lvl7pPr indent="-228600" lvl="6" marL="3200400" algn="l">
              <a:lnSpc>
                <a:spcPct val="90000"/>
              </a:lnSpc>
              <a:spcBef>
                <a:spcPts val="375"/>
              </a:spcBef>
              <a:spcAft>
                <a:spcPts val="0"/>
              </a:spcAft>
              <a:buClr>
                <a:schemeClr val="dk1"/>
              </a:buClr>
              <a:buSzPts val="1200"/>
              <a:buNone/>
              <a:defRPr b="1" sz="1200"/>
            </a:lvl7pPr>
            <a:lvl8pPr indent="-228600" lvl="7" marL="3657600" algn="l">
              <a:lnSpc>
                <a:spcPct val="90000"/>
              </a:lnSpc>
              <a:spcBef>
                <a:spcPts val="375"/>
              </a:spcBef>
              <a:spcAft>
                <a:spcPts val="0"/>
              </a:spcAft>
              <a:buClr>
                <a:schemeClr val="dk1"/>
              </a:buClr>
              <a:buSzPts val="1200"/>
              <a:buNone/>
              <a:defRPr b="1" sz="1200"/>
            </a:lvl8pPr>
            <a:lvl9pPr indent="-228600" lvl="8" marL="4114800" algn="l">
              <a:lnSpc>
                <a:spcPct val="90000"/>
              </a:lnSpc>
              <a:spcBef>
                <a:spcPts val="375"/>
              </a:spcBef>
              <a:spcAft>
                <a:spcPts val="0"/>
              </a:spcAft>
              <a:buClr>
                <a:schemeClr val="dk1"/>
              </a:buClr>
              <a:buSzPts val="1200"/>
              <a:buNone/>
              <a:defRPr b="1" sz="1200"/>
            </a:lvl9pPr>
          </a:lstStyle>
          <a:p/>
        </p:txBody>
      </p:sp>
      <p:sp>
        <p:nvSpPr>
          <p:cNvPr id="176" name="Google Shape;176;p35"/>
          <p:cNvSpPr/>
          <p:nvPr>
            <p:ph idx="5" type="pic"/>
          </p:nvPr>
        </p:nvSpPr>
        <p:spPr>
          <a:xfrm>
            <a:off x="5641848" y="2258568"/>
            <a:ext cx="932688" cy="932688"/>
          </a:xfrm>
          <a:prstGeom prst="ellipse">
            <a:avLst/>
          </a:prstGeom>
          <a:solidFill>
            <a:schemeClr val="accent1"/>
          </a:solidFill>
          <a:ln>
            <a:noFill/>
          </a:ln>
        </p:spPr>
      </p:sp>
      <p:sp>
        <p:nvSpPr>
          <p:cNvPr id="177" name="Google Shape;177;p35"/>
          <p:cNvSpPr txBox="1"/>
          <p:nvPr>
            <p:ph idx="6" type="body"/>
          </p:nvPr>
        </p:nvSpPr>
        <p:spPr>
          <a:xfrm>
            <a:off x="4722876" y="3950208"/>
            <a:ext cx="2770632" cy="2206752"/>
          </a:xfrm>
          <a:prstGeom prst="rect">
            <a:avLst/>
          </a:prstGeom>
          <a:noFill/>
          <a:ln>
            <a:noFill/>
          </a:ln>
        </p:spPr>
        <p:txBody>
          <a:bodyPr anchorCtr="0" anchor="t" bIns="45700" lIns="91425" spcFirstLastPara="1" rIns="91425" wrap="square" tIns="45700">
            <a:noAutofit/>
          </a:bodyPr>
          <a:lstStyle>
            <a:lvl1pPr indent="-300037" lvl="0" marL="457200" algn="l">
              <a:lnSpc>
                <a:spcPct val="100000"/>
              </a:lnSpc>
              <a:spcBef>
                <a:spcPts val="270"/>
              </a:spcBef>
              <a:spcAft>
                <a:spcPts val="0"/>
              </a:spcAft>
              <a:buClr>
                <a:schemeClr val="accent6"/>
              </a:buClr>
              <a:buSzPts val="1125"/>
              <a:buFont typeface="Arial"/>
              <a:buChar char="•"/>
              <a:defRPr sz="1125"/>
            </a:lvl1pPr>
            <a:lvl2pPr indent="-342900" lvl="1" marL="914400" algn="l">
              <a:lnSpc>
                <a:spcPct val="100000"/>
              </a:lnSpc>
              <a:spcBef>
                <a:spcPts val="270"/>
              </a:spcBef>
              <a:spcAft>
                <a:spcPts val="0"/>
              </a:spcAft>
              <a:buClr>
                <a:schemeClr val="accent6"/>
              </a:buClr>
              <a:buSzPts val="1800"/>
              <a:buChar char="•"/>
              <a:defRPr/>
            </a:lvl2pPr>
            <a:lvl3pPr indent="-342900" lvl="2" marL="1371600" algn="l">
              <a:lnSpc>
                <a:spcPct val="100000"/>
              </a:lnSpc>
              <a:spcBef>
                <a:spcPts val="270"/>
              </a:spcBef>
              <a:spcAft>
                <a:spcPts val="0"/>
              </a:spcAft>
              <a:buClr>
                <a:schemeClr val="accent6"/>
              </a:buClr>
              <a:buSzPts val="1800"/>
              <a:buChar char="•"/>
              <a:defRPr/>
            </a:lvl3pPr>
            <a:lvl4pPr indent="-342900" lvl="3" marL="1828800" algn="l">
              <a:lnSpc>
                <a:spcPct val="100000"/>
              </a:lnSpc>
              <a:spcBef>
                <a:spcPts val="270"/>
              </a:spcBef>
              <a:spcAft>
                <a:spcPts val="0"/>
              </a:spcAft>
              <a:buClr>
                <a:schemeClr val="accent6"/>
              </a:buClr>
              <a:buSzPts val="1800"/>
              <a:buChar char="•"/>
              <a:defRPr/>
            </a:lvl4pPr>
            <a:lvl5pPr indent="-342900" lvl="4" marL="2286000" algn="l">
              <a:lnSpc>
                <a:spcPct val="100000"/>
              </a:lnSpc>
              <a:spcBef>
                <a:spcPts val="270"/>
              </a:spcBef>
              <a:spcAft>
                <a:spcPts val="0"/>
              </a:spcAft>
              <a:buClr>
                <a:schemeClr val="accent6"/>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78" name="Google Shape;178;p35"/>
          <p:cNvSpPr txBox="1"/>
          <p:nvPr>
            <p:ph idx="7" type="body"/>
          </p:nvPr>
        </p:nvSpPr>
        <p:spPr>
          <a:xfrm>
            <a:off x="8092440" y="2743200"/>
            <a:ext cx="3328416" cy="3557016"/>
          </a:xfrm>
          <a:prstGeom prst="rect">
            <a:avLst/>
          </a:prstGeom>
          <a:noFill/>
          <a:ln cap="flat" cmpd="sng" w="12700">
            <a:solidFill>
              <a:schemeClr val="accent4"/>
            </a:solidFill>
            <a:prstDash val="solid"/>
            <a:round/>
            <a:headEnd len="sm" w="sm" type="none"/>
            <a:tailEnd len="sm" w="sm" type="none"/>
          </a:ln>
        </p:spPr>
        <p:txBody>
          <a:bodyPr anchorCtr="0" anchor="t" bIns="45700" lIns="91425" spcFirstLastPara="1" rIns="91425" wrap="square" tIns="685800">
            <a:noAutofit/>
          </a:bodyPr>
          <a:lstStyle>
            <a:lvl1pPr indent="-228600" lvl="0" marL="457200" algn="ctr">
              <a:lnSpc>
                <a:spcPct val="100000"/>
              </a:lnSpc>
              <a:spcBef>
                <a:spcPts val="0"/>
              </a:spcBef>
              <a:spcAft>
                <a:spcPts val="0"/>
              </a:spcAft>
              <a:buClr>
                <a:schemeClr val="accent6"/>
              </a:buClr>
              <a:buSzPts val="1350"/>
              <a:buNone/>
              <a:defRPr b="1" sz="1350" cap="none">
                <a:solidFill>
                  <a:schemeClr val="accent6"/>
                </a:solidFill>
                <a:latin typeface="Arial"/>
                <a:ea typeface="Arial"/>
                <a:cs typeface="Arial"/>
                <a:sym typeface="Arial"/>
              </a:defRPr>
            </a:lvl1pPr>
            <a:lvl2pPr indent="-228600" lvl="1" marL="914400" algn="l">
              <a:lnSpc>
                <a:spcPct val="100000"/>
              </a:lnSpc>
              <a:spcBef>
                <a:spcPts val="270"/>
              </a:spcBef>
              <a:spcAft>
                <a:spcPts val="0"/>
              </a:spcAft>
              <a:buClr>
                <a:schemeClr val="accent6"/>
              </a:buClr>
              <a:buSzPts val="1500"/>
              <a:buNone/>
              <a:defRPr b="1" sz="1500"/>
            </a:lvl2pPr>
            <a:lvl3pPr indent="-228600" lvl="2" marL="1371600" algn="l">
              <a:lnSpc>
                <a:spcPct val="100000"/>
              </a:lnSpc>
              <a:spcBef>
                <a:spcPts val="270"/>
              </a:spcBef>
              <a:spcAft>
                <a:spcPts val="0"/>
              </a:spcAft>
              <a:buClr>
                <a:schemeClr val="accent6"/>
              </a:buClr>
              <a:buSzPts val="1350"/>
              <a:buNone/>
              <a:defRPr b="1" sz="1350"/>
            </a:lvl3pPr>
            <a:lvl4pPr indent="-228600" lvl="3" marL="1828800" algn="l">
              <a:lnSpc>
                <a:spcPct val="100000"/>
              </a:lnSpc>
              <a:spcBef>
                <a:spcPts val="270"/>
              </a:spcBef>
              <a:spcAft>
                <a:spcPts val="0"/>
              </a:spcAft>
              <a:buClr>
                <a:schemeClr val="accent6"/>
              </a:buClr>
              <a:buSzPts val="1200"/>
              <a:buNone/>
              <a:defRPr b="1" sz="1200"/>
            </a:lvl4pPr>
            <a:lvl5pPr indent="-228600" lvl="4" marL="2286000" algn="l">
              <a:lnSpc>
                <a:spcPct val="100000"/>
              </a:lnSpc>
              <a:spcBef>
                <a:spcPts val="270"/>
              </a:spcBef>
              <a:spcAft>
                <a:spcPts val="0"/>
              </a:spcAft>
              <a:buClr>
                <a:schemeClr val="accent6"/>
              </a:buClr>
              <a:buSzPts val="1200"/>
              <a:buNone/>
              <a:defRPr b="1" sz="1200"/>
            </a:lvl5pPr>
            <a:lvl6pPr indent="-228600" lvl="5" marL="2743200" algn="l">
              <a:lnSpc>
                <a:spcPct val="90000"/>
              </a:lnSpc>
              <a:spcBef>
                <a:spcPts val="375"/>
              </a:spcBef>
              <a:spcAft>
                <a:spcPts val="0"/>
              </a:spcAft>
              <a:buClr>
                <a:schemeClr val="dk1"/>
              </a:buClr>
              <a:buSzPts val="1200"/>
              <a:buNone/>
              <a:defRPr b="1" sz="1200"/>
            </a:lvl6pPr>
            <a:lvl7pPr indent="-228600" lvl="6" marL="3200400" algn="l">
              <a:lnSpc>
                <a:spcPct val="90000"/>
              </a:lnSpc>
              <a:spcBef>
                <a:spcPts val="375"/>
              </a:spcBef>
              <a:spcAft>
                <a:spcPts val="0"/>
              </a:spcAft>
              <a:buClr>
                <a:schemeClr val="dk1"/>
              </a:buClr>
              <a:buSzPts val="1200"/>
              <a:buNone/>
              <a:defRPr b="1" sz="1200"/>
            </a:lvl7pPr>
            <a:lvl8pPr indent="-228600" lvl="7" marL="3657600" algn="l">
              <a:lnSpc>
                <a:spcPct val="90000"/>
              </a:lnSpc>
              <a:spcBef>
                <a:spcPts val="375"/>
              </a:spcBef>
              <a:spcAft>
                <a:spcPts val="0"/>
              </a:spcAft>
              <a:buClr>
                <a:schemeClr val="dk1"/>
              </a:buClr>
              <a:buSzPts val="1200"/>
              <a:buNone/>
              <a:defRPr b="1" sz="1200"/>
            </a:lvl8pPr>
            <a:lvl9pPr indent="-228600" lvl="8" marL="4114800" algn="l">
              <a:lnSpc>
                <a:spcPct val="90000"/>
              </a:lnSpc>
              <a:spcBef>
                <a:spcPts val="375"/>
              </a:spcBef>
              <a:spcAft>
                <a:spcPts val="0"/>
              </a:spcAft>
              <a:buClr>
                <a:schemeClr val="dk1"/>
              </a:buClr>
              <a:buSzPts val="1200"/>
              <a:buNone/>
              <a:defRPr b="1" sz="1200"/>
            </a:lvl9pPr>
          </a:lstStyle>
          <a:p/>
        </p:txBody>
      </p:sp>
      <p:sp>
        <p:nvSpPr>
          <p:cNvPr id="179" name="Google Shape;179;p35"/>
          <p:cNvSpPr/>
          <p:nvPr>
            <p:ph idx="8" type="pic"/>
          </p:nvPr>
        </p:nvSpPr>
        <p:spPr>
          <a:xfrm>
            <a:off x="9290304" y="2258568"/>
            <a:ext cx="932688" cy="932688"/>
          </a:xfrm>
          <a:prstGeom prst="ellipse">
            <a:avLst/>
          </a:prstGeom>
          <a:solidFill>
            <a:schemeClr val="accent4"/>
          </a:solidFill>
          <a:ln>
            <a:noFill/>
          </a:ln>
        </p:spPr>
      </p:sp>
      <p:sp>
        <p:nvSpPr>
          <p:cNvPr id="180" name="Google Shape;180;p35"/>
          <p:cNvSpPr txBox="1"/>
          <p:nvPr>
            <p:ph idx="9" type="body"/>
          </p:nvPr>
        </p:nvSpPr>
        <p:spPr>
          <a:xfrm>
            <a:off x="8371332" y="3950208"/>
            <a:ext cx="2770632" cy="2206752"/>
          </a:xfrm>
          <a:prstGeom prst="rect">
            <a:avLst/>
          </a:prstGeom>
          <a:noFill/>
          <a:ln>
            <a:noFill/>
          </a:ln>
        </p:spPr>
        <p:txBody>
          <a:bodyPr anchorCtr="0" anchor="t" bIns="45700" lIns="91425" spcFirstLastPara="1" rIns="91425" wrap="square" tIns="45700">
            <a:noAutofit/>
          </a:bodyPr>
          <a:lstStyle>
            <a:lvl1pPr indent="-300037" lvl="0" marL="457200" algn="l">
              <a:lnSpc>
                <a:spcPct val="100000"/>
              </a:lnSpc>
              <a:spcBef>
                <a:spcPts val="270"/>
              </a:spcBef>
              <a:spcAft>
                <a:spcPts val="0"/>
              </a:spcAft>
              <a:buClr>
                <a:schemeClr val="accent6"/>
              </a:buClr>
              <a:buSzPts val="1125"/>
              <a:buFont typeface="Arial"/>
              <a:buChar char="•"/>
              <a:defRPr sz="1125"/>
            </a:lvl1pPr>
            <a:lvl2pPr indent="-342900" lvl="1" marL="914400" algn="l">
              <a:lnSpc>
                <a:spcPct val="100000"/>
              </a:lnSpc>
              <a:spcBef>
                <a:spcPts val="270"/>
              </a:spcBef>
              <a:spcAft>
                <a:spcPts val="0"/>
              </a:spcAft>
              <a:buClr>
                <a:schemeClr val="accent6"/>
              </a:buClr>
              <a:buSzPts val="1800"/>
              <a:buChar char="•"/>
              <a:defRPr/>
            </a:lvl2pPr>
            <a:lvl3pPr indent="-342900" lvl="2" marL="1371600" algn="l">
              <a:lnSpc>
                <a:spcPct val="100000"/>
              </a:lnSpc>
              <a:spcBef>
                <a:spcPts val="270"/>
              </a:spcBef>
              <a:spcAft>
                <a:spcPts val="0"/>
              </a:spcAft>
              <a:buClr>
                <a:schemeClr val="accent6"/>
              </a:buClr>
              <a:buSzPts val="1800"/>
              <a:buChar char="•"/>
              <a:defRPr/>
            </a:lvl3pPr>
            <a:lvl4pPr indent="-342900" lvl="3" marL="1828800" algn="l">
              <a:lnSpc>
                <a:spcPct val="100000"/>
              </a:lnSpc>
              <a:spcBef>
                <a:spcPts val="270"/>
              </a:spcBef>
              <a:spcAft>
                <a:spcPts val="0"/>
              </a:spcAft>
              <a:buClr>
                <a:schemeClr val="accent6"/>
              </a:buClr>
              <a:buSzPts val="1800"/>
              <a:buChar char="•"/>
              <a:defRPr/>
            </a:lvl4pPr>
            <a:lvl5pPr indent="-342900" lvl="4" marL="2286000" algn="l">
              <a:lnSpc>
                <a:spcPct val="100000"/>
              </a:lnSpc>
              <a:spcBef>
                <a:spcPts val="270"/>
              </a:spcBef>
              <a:spcAft>
                <a:spcPts val="0"/>
              </a:spcAft>
              <a:buClr>
                <a:schemeClr val="accent6"/>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mmary">
  <p:cSld name="Summary">
    <p:spTree>
      <p:nvGrpSpPr>
        <p:cNvPr id="181" name="Shape 181"/>
        <p:cNvGrpSpPr/>
        <p:nvPr/>
      </p:nvGrpSpPr>
      <p:grpSpPr>
        <a:xfrm>
          <a:off x="0" y="0"/>
          <a:ext cx="0" cy="0"/>
          <a:chOff x="0" y="0"/>
          <a:chExt cx="0" cy="0"/>
        </a:xfrm>
      </p:grpSpPr>
      <p:sp>
        <p:nvSpPr>
          <p:cNvPr descr="preencoded.png" id="182" name="Google Shape;182;p36"/>
          <p:cNvSpPr/>
          <p:nvPr/>
        </p:nvSpPr>
        <p:spPr>
          <a:xfrm>
            <a:off x="8758239" y="-14287"/>
            <a:ext cx="3433763" cy="3452812"/>
          </a:xfrm>
          <a:custGeom>
            <a:rect b="b" l="l" r="r" t="t"/>
            <a:pathLst>
              <a:path extrusionOk="0" h="3452812" w="3433763">
                <a:moveTo>
                  <a:pt x="3433763" y="0"/>
                </a:moveTo>
                <a:lnTo>
                  <a:pt x="3433763" y="3452813"/>
                </a:lnTo>
                <a:lnTo>
                  <a:pt x="0" y="3452813"/>
                </a:lnTo>
                <a:cubicBezTo>
                  <a:pt x="0" y="1545912"/>
                  <a:pt x="1537383" y="0"/>
                  <a:pt x="3433763" y="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350">
              <a:solidFill>
                <a:schemeClr val="dk1"/>
              </a:solidFill>
              <a:latin typeface="EB Garamond"/>
              <a:ea typeface="EB Garamond"/>
              <a:cs typeface="EB Garamond"/>
              <a:sym typeface="EB Garamond"/>
            </a:endParaRPr>
          </a:p>
        </p:txBody>
      </p:sp>
      <p:sp>
        <p:nvSpPr>
          <p:cNvPr descr="preencoded.png" id="183" name="Google Shape;183;p36"/>
          <p:cNvSpPr/>
          <p:nvPr/>
        </p:nvSpPr>
        <p:spPr>
          <a:xfrm>
            <a:off x="8758239" y="3438525"/>
            <a:ext cx="3433763" cy="3433762"/>
          </a:xfrm>
          <a:custGeom>
            <a:rect b="b" l="l" r="r" t="t"/>
            <a:pathLst>
              <a:path extrusionOk="0" h="3433762" w="3433763">
                <a:moveTo>
                  <a:pt x="0" y="0"/>
                </a:moveTo>
                <a:lnTo>
                  <a:pt x="3433763" y="0"/>
                </a:lnTo>
                <a:lnTo>
                  <a:pt x="3433763" y="3433763"/>
                </a:lnTo>
                <a:cubicBezTo>
                  <a:pt x="1537383" y="3433763"/>
                  <a:pt x="0" y="1896380"/>
                  <a:pt x="0" y="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350">
              <a:solidFill>
                <a:schemeClr val="dk1"/>
              </a:solidFill>
              <a:latin typeface="EB Garamond"/>
              <a:ea typeface="EB Garamond"/>
              <a:cs typeface="EB Garamond"/>
              <a:sym typeface="EB Garamond"/>
            </a:endParaRPr>
          </a:p>
        </p:txBody>
      </p:sp>
      <p:sp>
        <p:nvSpPr>
          <p:cNvPr descr="preencoded.png" id="184" name="Google Shape;184;p36"/>
          <p:cNvSpPr/>
          <p:nvPr/>
        </p:nvSpPr>
        <p:spPr>
          <a:xfrm flipH="1" rot="10800000">
            <a:off x="9991725" y="1247777"/>
            <a:ext cx="2200275" cy="2181225"/>
          </a:xfrm>
          <a:custGeom>
            <a:rect b="b" l="l" r="r" t="t"/>
            <a:pathLst>
              <a:path extrusionOk="0" h="2181225" w="2200275">
                <a:moveTo>
                  <a:pt x="0" y="0"/>
                </a:moveTo>
                <a:cubicBezTo>
                  <a:pt x="0" y="1204689"/>
                  <a:pt x="985061" y="2181225"/>
                  <a:pt x="2200275" y="2181225"/>
                </a:cubicBezTo>
                <a:lnTo>
                  <a:pt x="2200275" y="0"/>
                </a:lnTo>
                <a:lnTo>
                  <a:pt x="0" y="0"/>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350">
              <a:solidFill>
                <a:schemeClr val="dk1"/>
              </a:solidFill>
              <a:latin typeface="EB Garamond"/>
              <a:ea typeface="EB Garamond"/>
              <a:cs typeface="EB Garamond"/>
              <a:sym typeface="EB Garamond"/>
            </a:endParaRPr>
          </a:p>
        </p:txBody>
      </p:sp>
      <p:sp>
        <p:nvSpPr>
          <p:cNvPr descr="preencoded.png" id="185" name="Google Shape;185;p36"/>
          <p:cNvSpPr/>
          <p:nvPr/>
        </p:nvSpPr>
        <p:spPr>
          <a:xfrm flipH="1" rot="10800000">
            <a:off x="-20085" y="4580051"/>
            <a:ext cx="2277948" cy="2277948"/>
          </a:xfrm>
          <a:custGeom>
            <a:rect b="b" l="l" r="r" t="t"/>
            <a:pathLst>
              <a:path extrusionOk="0" h="2277948" w="2277948">
                <a:moveTo>
                  <a:pt x="0" y="2277948"/>
                </a:moveTo>
                <a:cubicBezTo>
                  <a:pt x="1258034" y="2277948"/>
                  <a:pt x="2277948" y="1258034"/>
                  <a:pt x="2277948" y="0"/>
                </a:cubicBezTo>
                <a:lnTo>
                  <a:pt x="0" y="0"/>
                </a:lnTo>
                <a:lnTo>
                  <a:pt x="0" y="2277948"/>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350">
              <a:solidFill>
                <a:schemeClr val="dk1"/>
              </a:solidFill>
              <a:latin typeface="EB Garamond"/>
              <a:ea typeface="EB Garamond"/>
              <a:cs typeface="EB Garamond"/>
              <a:sym typeface="EB Garamond"/>
            </a:endParaRPr>
          </a:p>
        </p:txBody>
      </p:sp>
      <p:pic>
        <p:nvPicPr>
          <p:cNvPr descr="preencoded.png" id="186" name="Google Shape;186;p36"/>
          <p:cNvPicPr preferRelativeResize="0"/>
          <p:nvPr/>
        </p:nvPicPr>
        <p:blipFill rotWithShape="1">
          <a:blip r:embed="rId2">
            <a:alphaModFix/>
          </a:blip>
          <a:srcRect b="0" l="0" r="0" t="0"/>
          <a:stretch/>
        </p:blipFill>
        <p:spPr>
          <a:xfrm>
            <a:off x="9991885" y="3441269"/>
            <a:ext cx="2200115" cy="2200114"/>
          </a:xfrm>
          <a:prstGeom prst="rect">
            <a:avLst/>
          </a:prstGeom>
          <a:noFill/>
          <a:ln>
            <a:noFill/>
          </a:ln>
        </p:spPr>
      </p:pic>
      <p:sp>
        <p:nvSpPr>
          <p:cNvPr descr="preencoded.png" id="187" name="Google Shape;187;p36"/>
          <p:cNvSpPr/>
          <p:nvPr/>
        </p:nvSpPr>
        <p:spPr>
          <a:xfrm>
            <a:off x="1707960" y="5667618"/>
            <a:ext cx="775021" cy="775021"/>
          </a:xfrm>
          <a:custGeom>
            <a:rect b="b" l="l" r="r" t="t"/>
            <a:pathLst>
              <a:path extrusionOk="0" h="775021" w="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350">
              <a:solidFill>
                <a:schemeClr val="dk1"/>
              </a:solidFill>
              <a:latin typeface="EB Garamond"/>
              <a:ea typeface="EB Garamond"/>
              <a:cs typeface="EB Garamond"/>
              <a:sym typeface="EB Garamond"/>
            </a:endParaRPr>
          </a:p>
        </p:txBody>
      </p:sp>
      <p:sp>
        <p:nvSpPr>
          <p:cNvPr id="188" name="Google Shape;188;p36"/>
          <p:cNvSpPr txBox="1"/>
          <p:nvPr>
            <p:ph type="title"/>
          </p:nvPr>
        </p:nvSpPr>
        <p:spPr>
          <a:xfrm>
            <a:off x="1508760" y="1883664"/>
            <a:ext cx="6766560" cy="768096"/>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Clr>
                <a:schemeClr val="accent6"/>
              </a:buClr>
              <a:buSzPts val="3300"/>
              <a:buFont typeface="Arial Black"/>
              <a:buNone/>
              <a:defRPr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89" name="Google Shape;189;p36"/>
          <p:cNvSpPr txBox="1"/>
          <p:nvPr>
            <p:ph idx="1" type="body"/>
          </p:nvPr>
        </p:nvSpPr>
        <p:spPr>
          <a:xfrm>
            <a:off x="1508760" y="2837688"/>
            <a:ext cx="5879592" cy="2700528"/>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270"/>
              </a:spcBef>
              <a:spcAft>
                <a:spcPts val="0"/>
              </a:spcAft>
              <a:buClr>
                <a:schemeClr val="accent6"/>
              </a:buClr>
              <a:buSzPts val="1125"/>
              <a:buNone/>
              <a:defRPr sz="1125"/>
            </a:lvl1pPr>
            <a:lvl2pPr indent="-300037" lvl="1" marL="914400" algn="l">
              <a:lnSpc>
                <a:spcPct val="100000"/>
              </a:lnSpc>
              <a:spcBef>
                <a:spcPts val="270"/>
              </a:spcBef>
              <a:spcAft>
                <a:spcPts val="0"/>
              </a:spcAft>
              <a:buClr>
                <a:schemeClr val="accent6"/>
              </a:buClr>
              <a:buSzPts val="1125"/>
              <a:buChar char="•"/>
              <a:defRPr sz="1125"/>
            </a:lvl2pPr>
            <a:lvl3pPr indent="-300037" lvl="2" marL="1371600" algn="l">
              <a:lnSpc>
                <a:spcPct val="100000"/>
              </a:lnSpc>
              <a:spcBef>
                <a:spcPts val="270"/>
              </a:spcBef>
              <a:spcAft>
                <a:spcPts val="0"/>
              </a:spcAft>
              <a:buClr>
                <a:schemeClr val="accent6"/>
              </a:buClr>
              <a:buSzPts val="1125"/>
              <a:buChar char="•"/>
              <a:defRPr sz="1125"/>
            </a:lvl3pPr>
            <a:lvl4pPr indent="-300037" lvl="3" marL="1828800" algn="l">
              <a:lnSpc>
                <a:spcPct val="100000"/>
              </a:lnSpc>
              <a:spcBef>
                <a:spcPts val="270"/>
              </a:spcBef>
              <a:spcAft>
                <a:spcPts val="0"/>
              </a:spcAft>
              <a:buClr>
                <a:schemeClr val="accent6"/>
              </a:buClr>
              <a:buSzPts val="1125"/>
              <a:buChar char="•"/>
              <a:defRPr sz="1125"/>
            </a:lvl4pPr>
            <a:lvl5pPr indent="-300037" lvl="4" marL="2286000" algn="l">
              <a:lnSpc>
                <a:spcPct val="100000"/>
              </a:lnSpc>
              <a:spcBef>
                <a:spcPts val="270"/>
              </a:spcBef>
              <a:spcAft>
                <a:spcPts val="0"/>
              </a:spcAft>
              <a:buClr>
                <a:schemeClr val="accent6"/>
              </a:buClr>
              <a:buSzPts val="1125"/>
              <a:buChar char="•"/>
              <a:defRPr sz="1125"/>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90" name="Google Shape;190;p36"/>
          <p:cNvSpPr txBox="1"/>
          <p:nvPr>
            <p:ph idx="12" type="sldNum"/>
          </p:nvPr>
        </p:nvSpPr>
        <p:spPr>
          <a:xfrm>
            <a:off x="10945368" y="457200"/>
            <a:ext cx="987552" cy="274320"/>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losing">
  <p:cSld name="Closing">
    <p:bg>
      <p:bgPr>
        <a:solidFill>
          <a:schemeClr val="accent6"/>
        </a:solidFill>
      </p:bgPr>
    </p:bg>
    <p:spTree>
      <p:nvGrpSpPr>
        <p:cNvPr id="191" name="Shape 191"/>
        <p:cNvGrpSpPr/>
        <p:nvPr/>
      </p:nvGrpSpPr>
      <p:grpSpPr>
        <a:xfrm>
          <a:off x="0" y="0"/>
          <a:ext cx="0" cy="0"/>
          <a:chOff x="0" y="0"/>
          <a:chExt cx="0" cy="0"/>
        </a:xfrm>
      </p:grpSpPr>
      <p:sp>
        <p:nvSpPr>
          <p:cNvPr id="192" name="Google Shape;192;p37"/>
          <p:cNvSpPr/>
          <p:nvPr/>
        </p:nvSpPr>
        <p:spPr>
          <a:xfrm>
            <a:off x="0" y="0"/>
            <a:ext cx="8948739" cy="6858000"/>
          </a:xfrm>
          <a:custGeom>
            <a:rect b="b" l="l" r="r" t="t"/>
            <a:pathLst>
              <a:path extrusionOk="0" h="6858000" w="8948738">
                <a:moveTo>
                  <a:pt x="0" y="0"/>
                </a:moveTo>
                <a:lnTo>
                  <a:pt x="5932941" y="0"/>
                </a:lnTo>
                <a:lnTo>
                  <a:pt x="6047310" y="14613"/>
                </a:lnTo>
                <a:cubicBezTo>
                  <a:pt x="7690210" y="267026"/>
                  <a:pt x="8948738" y="1693971"/>
                  <a:pt x="8948738" y="3416480"/>
                </a:cubicBezTo>
                <a:cubicBezTo>
                  <a:pt x="8948738" y="5257788"/>
                  <a:pt x="7510634" y="6761349"/>
                  <a:pt x="5702202" y="6853523"/>
                </a:cubicBezTo>
                <a:lnTo>
                  <a:pt x="5526113" y="6858000"/>
                </a:lnTo>
                <a:lnTo>
                  <a:pt x="0" y="6858000"/>
                </a:lnTo>
                <a:close/>
              </a:path>
            </a:pathLst>
          </a:custGeom>
          <a:solidFill>
            <a:schemeClr val="lt1"/>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350">
              <a:solidFill>
                <a:schemeClr val="dk1"/>
              </a:solidFill>
              <a:latin typeface="EB Garamond"/>
              <a:ea typeface="EB Garamond"/>
              <a:cs typeface="EB Garamond"/>
              <a:sym typeface="EB Garamond"/>
            </a:endParaRPr>
          </a:p>
        </p:txBody>
      </p:sp>
      <p:sp>
        <p:nvSpPr>
          <p:cNvPr descr="preencoded.png" id="193" name="Google Shape;193;p37"/>
          <p:cNvSpPr/>
          <p:nvPr/>
        </p:nvSpPr>
        <p:spPr>
          <a:xfrm>
            <a:off x="7538626" y="13144"/>
            <a:ext cx="4653375" cy="6831717"/>
          </a:xfrm>
          <a:custGeom>
            <a:rect b="b" l="l" r="r" t="t"/>
            <a:pathLst>
              <a:path extrusionOk="0" h="6831717" w="4653374">
                <a:moveTo>
                  <a:pt x="3416476" y="0"/>
                </a:moveTo>
                <a:lnTo>
                  <a:pt x="4653374" y="0"/>
                </a:lnTo>
                <a:lnTo>
                  <a:pt x="4653374" y="6831717"/>
                </a:lnTo>
                <a:lnTo>
                  <a:pt x="3416476" y="6831717"/>
                </a:lnTo>
                <a:cubicBezTo>
                  <a:pt x="1529612" y="6831717"/>
                  <a:pt x="0" y="5302406"/>
                  <a:pt x="0" y="3415863"/>
                </a:cubicBezTo>
                <a:cubicBezTo>
                  <a:pt x="0" y="1529335"/>
                  <a:pt x="1529607" y="0"/>
                  <a:pt x="3416476" y="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350">
              <a:solidFill>
                <a:schemeClr val="dk1"/>
              </a:solidFill>
              <a:latin typeface="EB Garamond"/>
              <a:ea typeface="EB Garamond"/>
              <a:cs typeface="EB Garamond"/>
              <a:sym typeface="EB Garamond"/>
            </a:endParaRPr>
          </a:p>
        </p:txBody>
      </p:sp>
      <p:pic>
        <p:nvPicPr>
          <p:cNvPr descr="preencoded.png" id="194" name="Google Shape;194;p37"/>
          <p:cNvPicPr preferRelativeResize="0"/>
          <p:nvPr/>
        </p:nvPicPr>
        <p:blipFill rotWithShape="1">
          <a:blip r:embed="rId2">
            <a:alphaModFix/>
          </a:blip>
          <a:srcRect b="0" l="0" r="0" t="0"/>
          <a:stretch/>
        </p:blipFill>
        <p:spPr>
          <a:xfrm>
            <a:off x="8737235" y="-25041"/>
            <a:ext cx="3432191" cy="3432191"/>
          </a:xfrm>
          <a:prstGeom prst="rect">
            <a:avLst/>
          </a:prstGeom>
          <a:noFill/>
          <a:ln>
            <a:noFill/>
          </a:ln>
        </p:spPr>
      </p:pic>
      <p:sp>
        <p:nvSpPr>
          <p:cNvPr id="195" name="Google Shape;195;p37"/>
          <p:cNvSpPr txBox="1"/>
          <p:nvPr>
            <p:ph type="ctrTitle"/>
          </p:nvPr>
        </p:nvSpPr>
        <p:spPr>
          <a:xfrm>
            <a:off x="1527048" y="1975104"/>
            <a:ext cx="4169664" cy="667512"/>
          </a:xfrm>
          <a:prstGeom prst="rect">
            <a:avLst/>
          </a:prstGeom>
          <a:noFill/>
          <a:ln>
            <a:noFill/>
          </a:ln>
        </p:spPr>
        <p:txBody>
          <a:bodyPr anchorCtr="0" anchor="ctr" bIns="45700" lIns="91425" spcFirstLastPara="1" rIns="91425" wrap="square" tIns="0">
            <a:noAutofit/>
          </a:bodyPr>
          <a:lstStyle>
            <a:lvl1pPr lvl="0" algn="l">
              <a:lnSpc>
                <a:spcPct val="110787"/>
              </a:lnSpc>
              <a:spcBef>
                <a:spcPts val="0"/>
              </a:spcBef>
              <a:spcAft>
                <a:spcPts val="0"/>
              </a:spcAft>
              <a:buClr>
                <a:schemeClr val="accent6"/>
              </a:buClr>
              <a:buSzPts val="3300"/>
              <a:buFont typeface="Arial Black"/>
              <a:buNone/>
              <a:defRPr sz="33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6" name="Google Shape;196;p37"/>
          <p:cNvSpPr txBox="1"/>
          <p:nvPr>
            <p:ph idx="1" type="subTitle"/>
          </p:nvPr>
        </p:nvSpPr>
        <p:spPr>
          <a:xfrm>
            <a:off x="1545336" y="2846832"/>
            <a:ext cx="4169664" cy="2176272"/>
          </a:xfrm>
          <a:prstGeom prst="rect">
            <a:avLst/>
          </a:prstGeom>
          <a:noFill/>
          <a:ln>
            <a:noFill/>
          </a:ln>
        </p:spPr>
        <p:txBody>
          <a:bodyPr anchorCtr="0" anchor="t" bIns="0" lIns="91425" spcFirstLastPara="1" rIns="91425" wrap="square" tIns="0">
            <a:noAutofit/>
          </a:bodyPr>
          <a:lstStyle>
            <a:lvl1pPr lvl="0" algn="l">
              <a:lnSpc>
                <a:spcPct val="100000"/>
              </a:lnSpc>
              <a:spcBef>
                <a:spcPts val="432"/>
              </a:spcBef>
              <a:spcAft>
                <a:spcPts val="0"/>
              </a:spcAft>
              <a:buClr>
                <a:schemeClr val="accent6"/>
              </a:buClr>
              <a:buSzPts val="1800"/>
              <a:buNone/>
              <a:defRPr sz="1800"/>
            </a:lvl1pPr>
            <a:lvl2pPr lvl="1" algn="ctr">
              <a:lnSpc>
                <a:spcPct val="100000"/>
              </a:lnSpc>
              <a:spcBef>
                <a:spcPts val="270"/>
              </a:spcBef>
              <a:spcAft>
                <a:spcPts val="0"/>
              </a:spcAft>
              <a:buClr>
                <a:schemeClr val="accent6"/>
              </a:buClr>
              <a:buSzPts val="1500"/>
              <a:buNone/>
              <a:defRPr sz="1500"/>
            </a:lvl2pPr>
            <a:lvl3pPr lvl="2" algn="ctr">
              <a:lnSpc>
                <a:spcPct val="100000"/>
              </a:lnSpc>
              <a:spcBef>
                <a:spcPts val="270"/>
              </a:spcBef>
              <a:spcAft>
                <a:spcPts val="0"/>
              </a:spcAft>
              <a:buClr>
                <a:schemeClr val="accent6"/>
              </a:buClr>
              <a:buSzPts val="1350"/>
              <a:buNone/>
              <a:defRPr sz="1350"/>
            </a:lvl3pPr>
            <a:lvl4pPr lvl="3" algn="ctr">
              <a:lnSpc>
                <a:spcPct val="100000"/>
              </a:lnSpc>
              <a:spcBef>
                <a:spcPts val="270"/>
              </a:spcBef>
              <a:spcAft>
                <a:spcPts val="0"/>
              </a:spcAft>
              <a:buClr>
                <a:schemeClr val="accent6"/>
              </a:buClr>
              <a:buSzPts val="1200"/>
              <a:buNone/>
              <a:defRPr sz="1200"/>
            </a:lvl4pPr>
            <a:lvl5pPr lvl="4" algn="ctr">
              <a:lnSpc>
                <a:spcPct val="100000"/>
              </a:lnSpc>
              <a:spcBef>
                <a:spcPts val="270"/>
              </a:spcBef>
              <a:spcAft>
                <a:spcPts val="0"/>
              </a:spcAft>
              <a:buClr>
                <a:schemeClr val="accent6"/>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197" name="Shape 197"/>
        <p:cNvGrpSpPr/>
        <p:nvPr/>
      </p:nvGrpSpPr>
      <p:grpSpPr>
        <a:xfrm>
          <a:off x="0" y="0"/>
          <a:ext cx="0" cy="0"/>
          <a:chOff x="0" y="0"/>
          <a:chExt cx="0" cy="0"/>
        </a:xfrm>
      </p:grpSpPr>
      <p:sp>
        <p:nvSpPr>
          <p:cNvPr descr="preencoded.png" id="198" name="Google Shape;198;p38"/>
          <p:cNvSpPr/>
          <p:nvPr/>
        </p:nvSpPr>
        <p:spPr>
          <a:xfrm>
            <a:off x="-5568" y="-2784"/>
            <a:ext cx="3443288" cy="6891337"/>
          </a:xfrm>
          <a:custGeom>
            <a:rect b="b" l="l" r="r" t="t"/>
            <a:pathLst>
              <a:path extrusionOk="0" h="6891337" w="3443288">
                <a:moveTo>
                  <a:pt x="3443288" y="0"/>
                </a:moveTo>
                <a:lnTo>
                  <a:pt x="0" y="0"/>
                </a:lnTo>
                <a:lnTo>
                  <a:pt x="0" y="6891338"/>
                </a:lnTo>
                <a:lnTo>
                  <a:pt x="3443288" y="6891338"/>
                </a:lnTo>
                <a:lnTo>
                  <a:pt x="3443288" y="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350">
              <a:solidFill>
                <a:schemeClr val="dk1"/>
              </a:solidFill>
              <a:latin typeface="EB Garamond"/>
              <a:ea typeface="EB Garamond"/>
              <a:cs typeface="EB Garamond"/>
              <a:sym typeface="EB Garamond"/>
            </a:endParaRPr>
          </a:p>
        </p:txBody>
      </p:sp>
      <p:pic>
        <p:nvPicPr>
          <p:cNvPr descr="preencoded.png" id="199" name="Google Shape;199;p38"/>
          <p:cNvPicPr preferRelativeResize="0"/>
          <p:nvPr/>
        </p:nvPicPr>
        <p:blipFill rotWithShape="1">
          <a:blip r:embed="rId2">
            <a:alphaModFix/>
          </a:blip>
          <a:srcRect b="0" l="0" r="0" t="0"/>
          <a:stretch/>
        </p:blipFill>
        <p:spPr>
          <a:xfrm>
            <a:off x="1703311" y="-2784"/>
            <a:ext cx="1734411" cy="5167313"/>
          </a:xfrm>
          <a:prstGeom prst="rect">
            <a:avLst/>
          </a:prstGeom>
          <a:noFill/>
          <a:ln>
            <a:noFill/>
          </a:ln>
        </p:spPr>
      </p:pic>
      <p:sp>
        <p:nvSpPr>
          <p:cNvPr id="200" name="Google Shape;200;p38"/>
          <p:cNvSpPr/>
          <p:nvPr/>
        </p:nvSpPr>
        <p:spPr>
          <a:xfrm>
            <a:off x="1721621" y="-2784"/>
            <a:ext cx="1716115" cy="1720853"/>
          </a:xfrm>
          <a:custGeom>
            <a:rect b="b" l="l" r="r" t="t"/>
            <a:pathLst>
              <a:path extrusionOk="0" h="1720853" w="1716115">
                <a:moveTo>
                  <a:pt x="93358" y="0"/>
                </a:moveTo>
                <a:lnTo>
                  <a:pt x="110348" y="0"/>
                </a:lnTo>
                <a:cubicBezTo>
                  <a:pt x="110348" y="887874"/>
                  <a:pt x="830686" y="1610112"/>
                  <a:pt x="1716029" y="1610112"/>
                </a:cubicBezTo>
                <a:lnTo>
                  <a:pt x="1716029" y="1627151"/>
                </a:lnTo>
                <a:lnTo>
                  <a:pt x="1716115" y="1627237"/>
                </a:lnTo>
                <a:cubicBezTo>
                  <a:pt x="821334" y="1627237"/>
                  <a:pt x="93358" y="897252"/>
                  <a:pt x="93358" y="0"/>
                </a:cubicBezTo>
                <a:close/>
                <a:moveTo>
                  <a:pt x="0" y="0"/>
                </a:moveTo>
                <a:lnTo>
                  <a:pt x="16989" y="0"/>
                </a:lnTo>
                <a:cubicBezTo>
                  <a:pt x="16989" y="939499"/>
                  <a:pt x="779202" y="1703814"/>
                  <a:pt x="1716114" y="1703814"/>
                </a:cubicBezTo>
                <a:lnTo>
                  <a:pt x="1716114" y="1720853"/>
                </a:lnTo>
                <a:cubicBezTo>
                  <a:pt x="769850" y="1720853"/>
                  <a:pt x="0" y="948877"/>
                  <a:pt x="0" y="0"/>
                </a:cubicBezTo>
                <a:close/>
                <a:moveTo>
                  <a:pt x="186798" y="0"/>
                </a:moveTo>
                <a:lnTo>
                  <a:pt x="203788" y="0"/>
                </a:lnTo>
                <a:cubicBezTo>
                  <a:pt x="203788" y="836248"/>
                  <a:pt x="882254" y="1516501"/>
                  <a:pt x="1716109" y="1516501"/>
                </a:cubicBezTo>
                <a:lnTo>
                  <a:pt x="1716109" y="1533535"/>
                </a:lnTo>
                <a:cubicBezTo>
                  <a:pt x="872812" y="1533535"/>
                  <a:pt x="186798" y="845626"/>
                  <a:pt x="186798" y="0"/>
                </a:cubicBezTo>
                <a:close/>
                <a:moveTo>
                  <a:pt x="280155" y="0"/>
                </a:moveTo>
                <a:lnTo>
                  <a:pt x="297145" y="0"/>
                </a:lnTo>
                <a:cubicBezTo>
                  <a:pt x="297145" y="784537"/>
                  <a:pt x="933652" y="1422885"/>
                  <a:pt x="1716114" y="1422885"/>
                </a:cubicBezTo>
                <a:lnTo>
                  <a:pt x="1716114" y="1439924"/>
                </a:lnTo>
                <a:cubicBezTo>
                  <a:pt x="924300" y="1439924"/>
                  <a:pt x="280155" y="794001"/>
                  <a:pt x="280155" y="0"/>
                </a:cubicBezTo>
                <a:close/>
                <a:moveTo>
                  <a:pt x="373512" y="0"/>
                </a:moveTo>
                <a:lnTo>
                  <a:pt x="390502" y="0"/>
                </a:lnTo>
                <a:cubicBezTo>
                  <a:pt x="390502" y="732911"/>
                  <a:pt x="985135" y="1329184"/>
                  <a:pt x="1716029" y="1329184"/>
                </a:cubicBezTo>
                <a:lnTo>
                  <a:pt x="1716029" y="1346223"/>
                </a:lnTo>
                <a:lnTo>
                  <a:pt x="1716114" y="1346308"/>
                </a:lnTo>
                <a:cubicBezTo>
                  <a:pt x="975783" y="1346308"/>
                  <a:pt x="373512" y="742375"/>
                  <a:pt x="373512" y="0"/>
                </a:cubicBezTo>
                <a:close/>
                <a:moveTo>
                  <a:pt x="466953" y="0"/>
                </a:moveTo>
                <a:lnTo>
                  <a:pt x="483944" y="0"/>
                </a:lnTo>
                <a:cubicBezTo>
                  <a:pt x="483944" y="681286"/>
                  <a:pt x="1036704" y="1235573"/>
                  <a:pt x="1716110" y="1235573"/>
                </a:cubicBezTo>
                <a:lnTo>
                  <a:pt x="1716110" y="1252607"/>
                </a:lnTo>
                <a:cubicBezTo>
                  <a:pt x="1027347" y="1252607"/>
                  <a:pt x="466953" y="690664"/>
                  <a:pt x="466953" y="0"/>
                </a:cubicBezTo>
                <a:close/>
                <a:moveTo>
                  <a:pt x="560310" y="0"/>
                </a:moveTo>
                <a:lnTo>
                  <a:pt x="577297" y="0"/>
                </a:lnTo>
                <a:cubicBezTo>
                  <a:pt x="577297" y="629660"/>
                  <a:pt x="1088188" y="1141957"/>
                  <a:pt x="1716109" y="1141957"/>
                </a:cubicBezTo>
                <a:lnTo>
                  <a:pt x="1716109" y="1158991"/>
                </a:lnTo>
                <a:cubicBezTo>
                  <a:pt x="1078835" y="1158991"/>
                  <a:pt x="560310" y="639038"/>
                  <a:pt x="560310" y="0"/>
                </a:cubicBezTo>
                <a:close/>
                <a:moveTo>
                  <a:pt x="653668" y="0"/>
                </a:moveTo>
                <a:lnTo>
                  <a:pt x="670655" y="0"/>
                </a:lnTo>
                <a:cubicBezTo>
                  <a:pt x="670655" y="578035"/>
                  <a:pt x="1139586" y="1048255"/>
                  <a:pt x="1716029" y="1048255"/>
                </a:cubicBezTo>
                <a:lnTo>
                  <a:pt x="1716029" y="1065294"/>
                </a:lnTo>
                <a:lnTo>
                  <a:pt x="1716114" y="1065380"/>
                </a:lnTo>
                <a:cubicBezTo>
                  <a:pt x="1130319" y="1065380"/>
                  <a:pt x="653668" y="587499"/>
                  <a:pt x="653668" y="0"/>
                </a:cubicBezTo>
                <a:close/>
                <a:moveTo>
                  <a:pt x="747112" y="0"/>
                </a:moveTo>
                <a:lnTo>
                  <a:pt x="764104" y="0"/>
                </a:lnTo>
                <a:cubicBezTo>
                  <a:pt x="764104" y="526409"/>
                  <a:pt x="1191155" y="954644"/>
                  <a:pt x="1716115" y="954644"/>
                </a:cubicBezTo>
                <a:lnTo>
                  <a:pt x="1716115" y="971678"/>
                </a:lnTo>
                <a:cubicBezTo>
                  <a:pt x="1181802" y="971678"/>
                  <a:pt x="747112" y="535787"/>
                  <a:pt x="747112" y="0"/>
                </a:cubicBezTo>
                <a:close/>
                <a:moveTo>
                  <a:pt x="840465" y="0"/>
                </a:moveTo>
                <a:lnTo>
                  <a:pt x="857452" y="0"/>
                </a:lnTo>
                <a:cubicBezTo>
                  <a:pt x="857452" y="474783"/>
                  <a:pt x="1242638" y="861028"/>
                  <a:pt x="1716109" y="861028"/>
                </a:cubicBezTo>
                <a:lnTo>
                  <a:pt x="1716109" y="878062"/>
                </a:lnTo>
                <a:cubicBezTo>
                  <a:pt x="1233281" y="878062"/>
                  <a:pt x="840465" y="484162"/>
                  <a:pt x="840465" y="0"/>
                </a:cubicBezTo>
                <a:close/>
                <a:moveTo>
                  <a:pt x="933823" y="0"/>
                </a:moveTo>
                <a:lnTo>
                  <a:pt x="950810" y="0"/>
                </a:lnTo>
                <a:cubicBezTo>
                  <a:pt x="950810" y="423157"/>
                  <a:pt x="1294121" y="767327"/>
                  <a:pt x="1716114" y="767327"/>
                </a:cubicBezTo>
                <a:lnTo>
                  <a:pt x="1716114" y="784366"/>
                </a:lnTo>
                <a:lnTo>
                  <a:pt x="1716114" y="784451"/>
                </a:lnTo>
                <a:cubicBezTo>
                  <a:pt x="1284769" y="784451"/>
                  <a:pt x="933823" y="432536"/>
                  <a:pt x="933823" y="0"/>
                </a:cubicBezTo>
                <a:close/>
                <a:moveTo>
                  <a:pt x="1027262" y="0"/>
                </a:moveTo>
                <a:lnTo>
                  <a:pt x="1044254" y="0"/>
                </a:lnTo>
                <a:cubicBezTo>
                  <a:pt x="1044254" y="371532"/>
                  <a:pt x="1345685" y="673716"/>
                  <a:pt x="1716110" y="673716"/>
                </a:cubicBezTo>
                <a:lnTo>
                  <a:pt x="1716110" y="690750"/>
                </a:lnTo>
                <a:cubicBezTo>
                  <a:pt x="1336248" y="690750"/>
                  <a:pt x="1027262" y="380824"/>
                  <a:pt x="1027262" y="0"/>
                </a:cubicBezTo>
                <a:close/>
                <a:moveTo>
                  <a:pt x="1120625" y="0"/>
                </a:moveTo>
                <a:lnTo>
                  <a:pt x="1137612" y="0"/>
                </a:lnTo>
                <a:cubicBezTo>
                  <a:pt x="1137612" y="319820"/>
                  <a:pt x="1397088" y="580100"/>
                  <a:pt x="1716115" y="580100"/>
                </a:cubicBezTo>
                <a:lnTo>
                  <a:pt x="1716115" y="597134"/>
                </a:lnTo>
                <a:cubicBezTo>
                  <a:pt x="1387736" y="597134"/>
                  <a:pt x="1120625" y="329285"/>
                  <a:pt x="1120625" y="0"/>
                </a:cubicBezTo>
                <a:close/>
                <a:moveTo>
                  <a:pt x="1213978" y="0"/>
                </a:moveTo>
                <a:lnTo>
                  <a:pt x="1230965" y="0"/>
                </a:lnTo>
                <a:cubicBezTo>
                  <a:pt x="1230965" y="268195"/>
                  <a:pt x="1448571" y="486398"/>
                  <a:pt x="1716109" y="486398"/>
                </a:cubicBezTo>
                <a:lnTo>
                  <a:pt x="1716109" y="503437"/>
                </a:lnTo>
                <a:lnTo>
                  <a:pt x="1716109" y="503523"/>
                </a:lnTo>
                <a:cubicBezTo>
                  <a:pt x="1439214" y="503523"/>
                  <a:pt x="1213978" y="277659"/>
                  <a:pt x="1213978" y="0"/>
                </a:cubicBezTo>
                <a:close/>
                <a:moveTo>
                  <a:pt x="1307422" y="0"/>
                </a:moveTo>
                <a:lnTo>
                  <a:pt x="1324414" y="0"/>
                </a:lnTo>
                <a:cubicBezTo>
                  <a:pt x="1324414" y="216569"/>
                  <a:pt x="1500141" y="392784"/>
                  <a:pt x="1716115" y="392784"/>
                </a:cubicBezTo>
                <a:lnTo>
                  <a:pt x="1716115" y="409821"/>
                </a:lnTo>
                <a:cubicBezTo>
                  <a:pt x="1490703" y="409821"/>
                  <a:pt x="1307422" y="225948"/>
                  <a:pt x="1307422" y="0"/>
                </a:cubicBezTo>
                <a:close/>
                <a:moveTo>
                  <a:pt x="1400775" y="0"/>
                </a:moveTo>
                <a:lnTo>
                  <a:pt x="1417762" y="0"/>
                </a:lnTo>
                <a:cubicBezTo>
                  <a:pt x="1417762" y="164944"/>
                  <a:pt x="1551619" y="299170"/>
                  <a:pt x="1716109" y="299170"/>
                </a:cubicBezTo>
                <a:lnTo>
                  <a:pt x="1716109" y="316207"/>
                </a:lnTo>
                <a:cubicBezTo>
                  <a:pt x="1542266" y="316207"/>
                  <a:pt x="1400775" y="174322"/>
                  <a:pt x="1400775" y="0"/>
                </a:cubicBezTo>
                <a:close/>
                <a:moveTo>
                  <a:pt x="1494133" y="0"/>
                </a:moveTo>
                <a:lnTo>
                  <a:pt x="1511120" y="0"/>
                </a:lnTo>
                <a:cubicBezTo>
                  <a:pt x="1511120" y="113318"/>
                  <a:pt x="1603017" y="205556"/>
                  <a:pt x="1716109" y="205556"/>
                </a:cubicBezTo>
                <a:lnTo>
                  <a:pt x="1716109" y="222592"/>
                </a:lnTo>
                <a:cubicBezTo>
                  <a:pt x="1593750" y="222592"/>
                  <a:pt x="1494133" y="122783"/>
                  <a:pt x="1494133" y="0"/>
                </a:cubicBezTo>
                <a:close/>
              </a:path>
            </a:pathLst>
          </a:custGeom>
          <a:solidFill>
            <a:schemeClr val="lt1">
              <a:alpha val="98823"/>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350">
              <a:solidFill>
                <a:schemeClr val="dk1"/>
              </a:solidFill>
              <a:latin typeface="EB Garamond"/>
              <a:ea typeface="EB Garamond"/>
              <a:cs typeface="EB Garamond"/>
              <a:sym typeface="EB Garamond"/>
            </a:endParaRPr>
          </a:p>
        </p:txBody>
      </p:sp>
      <p:sp>
        <p:nvSpPr>
          <p:cNvPr descr="preencoded.png" id="201" name="Google Shape;201;p38"/>
          <p:cNvSpPr/>
          <p:nvPr/>
        </p:nvSpPr>
        <p:spPr>
          <a:xfrm>
            <a:off x="-5568" y="3440504"/>
            <a:ext cx="3443288" cy="3448050"/>
          </a:xfrm>
          <a:custGeom>
            <a:rect b="b" l="l" r="r" t="t"/>
            <a:pathLst>
              <a:path extrusionOk="0" h="3448050" w="3443288">
                <a:moveTo>
                  <a:pt x="1721644" y="3448051"/>
                </a:moveTo>
                <a:cubicBezTo>
                  <a:pt x="2672482" y="3448051"/>
                  <a:pt x="3443288" y="2676178"/>
                  <a:pt x="3443288" y="1724025"/>
                </a:cubicBezTo>
                <a:cubicBezTo>
                  <a:pt x="3443288" y="771873"/>
                  <a:pt x="2672482" y="0"/>
                  <a:pt x="1721644" y="0"/>
                </a:cubicBezTo>
                <a:cubicBezTo>
                  <a:pt x="770806" y="0"/>
                  <a:pt x="0" y="771873"/>
                  <a:pt x="0" y="1724025"/>
                </a:cubicBezTo>
                <a:cubicBezTo>
                  <a:pt x="0" y="2676178"/>
                  <a:pt x="770806" y="3448051"/>
                  <a:pt x="1721644" y="3448051"/>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350">
              <a:solidFill>
                <a:schemeClr val="dk1"/>
              </a:solidFill>
              <a:latin typeface="EB Garamond"/>
              <a:ea typeface="EB Garamond"/>
              <a:cs typeface="EB Garamond"/>
              <a:sym typeface="EB Garamond"/>
            </a:endParaRPr>
          </a:p>
        </p:txBody>
      </p:sp>
      <p:pic>
        <p:nvPicPr>
          <p:cNvPr descr="preencoded.png" id="202" name="Google Shape;202;p38"/>
          <p:cNvPicPr preferRelativeResize="0"/>
          <p:nvPr/>
        </p:nvPicPr>
        <p:blipFill rotWithShape="1">
          <a:blip r:embed="rId3">
            <a:alphaModFix/>
          </a:blip>
          <a:srcRect b="0" l="0" r="0" t="0"/>
          <a:stretch/>
        </p:blipFill>
        <p:spPr>
          <a:xfrm>
            <a:off x="1718458" y="3440506"/>
            <a:ext cx="1719263" cy="1724025"/>
          </a:xfrm>
          <a:prstGeom prst="rect">
            <a:avLst/>
          </a:prstGeom>
          <a:noFill/>
          <a:ln>
            <a:noFill/>
          </a:ln>
        </p:spPr>
      </p:pic>
      <p:sp>
        <p:nvSpPr>
          <p:cNvPr id="203" name="Google Shape;203;p38"/>
          <p:cNvSpPr txBox="1"/>
          <p:nvPr>
            <p:ph idx="12" type="sldNum"/>
          </p:nvPr>
        </p:nvSpPr>
        <p:spPr>
          <a:xfrm>
            <a:off x="10945368" y="457200"/>
            <a:ext cx="987552" cy="274320"/>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
        <p:nvSpPr>
          <p:cNvPr id="204" name="Google Shape;204;p38"/>
          <p:cNvSpPr txBox="1"/>
          <p:nvPr>
            <p:ph type="title"/>
          </p:nvPr>
        </p:nvSpPr>
        <p:spPr>
          <a:xfrm>
            <a:off x="3986784" y="1243584"/>
            <a:ext cx="8165592" cy="768096"/>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Clr>
                <a:schemeClr val="accent6"/>
              </a:buClr>
              <a:buSzPts val="3300"/>
              <a:buFont typeface="Arial Black"/>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05" name="Google Shape;205;p38"/>
          <p:cNvSpPr txBox="1"/>
          <p:nvPr>
            <p:ph idx="1" type="body"/>
          </p:nvPr>
        </p:nvSpPr>
        <p:spPr>
          <a:xfrm>
            <a:off x="3685032" y="2255520"/>
            <a:ext cx="3741928" cy="4306380"/>
          </a:xfrm>
          <a:prstGeom prst="rect">
            <a:avLst/>
          </a:prstGeom>
          <a:noFill/>
          <a:ln>
            <a:noFill/>
          </a:ln>
        </p:spPr>
        <p:txBody>
          <a:bodyPr anchorCtr="0" anchor="t" bIns="45700" lIns="45700" spcFirstLastPara="1" rIns="45700" wrap="square" tIns="45700">
            <a:noAutofit/>
          </a:bodyPr>
          <a:lstStyle>
            <a:lvl1pPr indent="-300037" lvl="0" marL="457200" algn="l">
              <a:lnSpc>
                <a:spcPct val="100000"/>
              </a:lnSpc>
              <a:spcBef>
                <a:spcPts val="270"/>
              </a:spcBef>
              <a:spcAft>
                <a:spcPts val="0"/>
              </a:spcAft>
              <a:buClr>
                <a:schemeClr val="accent6"/>
              </a:buClr>
              <a:buSzPts val="1125"/>
              <a:buChar char="•"/>
              <a:defRPr sz="1125"/>
            </a:lvl1pPr>
            <a:lvl2pPr indent="-290512" lvl="1" marL="914400" algn="l">
              <a:lnSpc>
                <a:spcPct val="100000"/>
              </a:lnSpc>
              <a:spcBef>
                <a:spcPts val="270"/>
              </a:spcBef>
              <a:spcAft>
                <a:spcPts val="0"/>
              </a:spcAft>
              <a:buClr>
                <a:schemeClr val="accent6"/>
              </a:buClr>
              <a:buSzPts val="975"/>
              <a:buChar char="•"/>
              <a:defRPr sz="975"/>
            </a:lvl2pPr>
            <a:lvl3pPr indent="-285750" lvl="2" marL="1371600" algn="l">
              <a:lnSpc>
                <a:spcPct val="100000"/>
              </a:lnSpc>
              <a:spcBef>
                <a:spcPts val="270"/>
              </a:spcBef>
              <a:spcAft>
                <a:spcPts val="0"/>
              </a:spcAft>
              <a:buClr>
                <a:schemeClr val="accent6"/>
              </a:buClr>
              <a:buSzPts val="900"/>
              <a:buChar char="•"/>
              <a:defRPr sz="900"/>
            </a:lvl3pPr>
            <a:lvl4pPr indent="-285750" lvl="3" marL="1828800" algn="l">
              <a:lnSpc>
                <a:spcPct val="100000"/>
              </a:lnSpc>
              <a:spcBef>
                <a:spcPts val="270"/>
              </a:spcBef>
              <a:spcAft>
                <a:spcPts val="0"/>
              </a:spcAft>
              <a:buClr>
                <a:schemeClr val="accent6"/>
              </a:buClr>
              <a:buSzPts val="900"/>
              <a:buChar char="•"/>
              <a:defRPr sz="900"/>
            </a:lvl4pPr>
            <a:lvl5pPr indent="-285750" lvl="4" marL="2286000" algn="l">
              <a:lnSpc>
                <a:spcPct val="100000"/>
              </a:lnSpc>
              <a:spcBef>
                <a:spcPts val="270"/>
              </a:spcBef>
              <a:spcAft>
                <a:spcPts val="0"/>
              </a:spcAft>
              <a:buClr>
                <a:schemeClr val="accent6"/>
              </a:buClr>
              <a:buSzPts val="900"/>
              <a:buChar char="•"/>
              <a:defRPr sz="900"/>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206" name="Google Shape;206;p38"/>
          <p:cNvSpPr txBox="1"/>
          <p:nvPr>
            <p:ph idx="2" type="body"/>
          </p:nvPr>
        </p:nvSpPr>
        <p:spPr>
          <a:xfrm>
            <a:off x="7754112" y="2255520"/>
            <a:ext cx="3741928" cy="4306380"/>
          </a:xfrm>
          <a:prstGeom prst="rect">
            <a:avLst/>
          </a:prstGeom>
          <a:noFill/>
          <a:ln>
            <a:noFill/>
          </a:ln>
        </p:spPr>
        <p:txBody>
          <a:bodyPr anchorCtr="0" anchor="t" bIns="45700" lIns="45700" spcFirstLastPara="1" rIns="45700" wrap="square" tIns="45700">
            <a:noAutofit/>
          </a:bodyPr>
          <a:lstStyle>
            <a:lvl1pPr indent="-300037" lvl="0" marL="457200" algn="l">
              <a:lnSpc>
                <a:spcPct val="100000"/>
              </a:lnSpc>
              <a:spcBef>
                <a:spcPts val="270"/>
              </a:spcBef>
              <a:spcAft>
                <a:spcPts val="0"/>
              </a:spcAft>
              <a:buClr>
                <a:schemeClr val="accent6"/>
              </a:buClr>
              <a:buSzPts val="1125"/>
              <a:buChar char="•"/>
              <a:defRPr sz="1125"/>
            </a:lvl1pPr>
            <a:lvl2pPr indent="-290512" lvl="1" marL="914400" algn="l">
              <a:lnSpc>
                <a:spcPct val="100000"/>
              </a:lnSpc>
              <a:spcBef>
                <a:spcPts val="270"/>
              </a:spcBef>
              <a:spcAft>
                <a:spcPts val="0"/>
              </a:spcAft>
              <a:buClr>
                <a:schemeClr val="accent6"/>
              </a:buClr>
              <a:buSzPts val="975"/>
              <a:buChar char="•"/>
              <a:defRPr sz="975"/>
            </a:lvl2pPr>
            <a:lvl3pPr indent="-285750" lvl="2" marL="1371600" algn="l">
              <a:lnSpc>
                <a:spcPct val="100000"/>
              </a:lnSpc>
              <a:spcBef>
                <a:spcPts val="270"/>
              </a:spcBef>
              <a:spcAft>
                <a:spcPts val="0"/>
              </a:spcAft>
              <a:buClr>
                <a:schemeClr val="accent6"/>
              </a:buClr>
              <a:buSzPts val="900"/>
              <a:buChar char="•"/>
              <a:defRPr sz="900"/>
            </a:lvl3pPr>
            <a:lvl4pPr indent="-285750" lvl="3" marL="1828800" algn="l">
              <a:lnSpc>
                <a:spcPct val="100000"/>
              </a:lnSpc>
              <a:spcBef>
                <a:spcPts val="270"/>
              </a:spcBef>
              <a:spcAft>
                <a:spcPts val="0"/>
              </a:spcAft>
              <a:buClr>
                <a:schemeClr val="accent6"/>
              </a:buClr>
              <a:buSzPts val="900"/>
              <a:buChar char="•"/>
              <a:defRPr sz="900"/>
            </a:lvl4pPr>
            <a:lvl5pPr indent="-285750" lvl="4" marL="2286000" algn="l">
              <a:lnSpc>
                <a:spcPct val="100000"/>
              </a:lnSpc>
              <a:spcBef>
                <a:spcPts val="270"/>
              </a:spcBef>
              <a:spcAft>
                <a:spcPts val="0"/>
              </a:spcAft>
              <a:buClr>
                <a:schemeClr val="accent6"/>
              </a:buClr>
              <a:buSzPts val="900"/>
              <a:buChar char="•"/>
              <a:defRPr sz="900"/>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07" name="Shape 207"/>
        <p:cNvGrpSpPr/>
        <p:nvPr/>
      </p:nvGrpSpPr>
      <p:grpSpPr>
        <a:xfrm>
          <a:off x="0" y="0"/>
          <a:ext cx="0" cy="0"/>
          <a:chOff x="0" y="0"/>
          <a:chExt cx="0" cy="0"/>
        </a:xfrm>
      </p:grpSpPr>
      <p:sp>
        <p:nvSpPr>
          <p:cNvPr id="208" name="Google Shape;208;p39"/>
          <p:cNvSpPr/>
          <p:nvPr/>
        </p:nvSpPr>
        <p:spPr>
          <a:xfrm>
            <a:off x="1" y="0"/>
            <a:ext cx="2242827" cy="2102966"/>
          </a:xfrm>
          <a:custGeom>
            <a:rect b="b" l="l" r="r" t="t"/>
            <a:pathLst>
              <a:path extrusionOk="0" h="2102966" w="2242827">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rgbClr val="BAF0FF"/>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350">
              <a:solidFill>
                <a:schemeClr val="dk1"/>
              </a:solidFill>
              <a:latin typeface="EB Garamond"/>
              <a:ea typeface="EB Garamond"/>
              <a:cs typeface="EB Garamond"/>
              <a:sym typeface="EB Garamond"/>
            </a:endParaRPr>
          </a:p>
        </p:txBody>
      </p:sp>
      <p:sp>
        <p:nvSpPr>
          <p:cNvPr id="209" name="Google Shape;209;p39"/>
          <p:cNvSpPr/>
          <p:nvPr/>
        </p:nvSpPr>
        <p:spPr>
          <a:xfrm rot="10800000">
            <a:off x="9949173" y="4755034"/>
            <a:ext cx="2242827" cy="2102966"/>
          </a:xfrm>
          <a:custGeom>
            <a:rect b="b" l="l" r="r" t="t"/>
            <a:pathLst>
              <a:path extrusionOk="0" h="2102966" w="2242827">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rgbClr val="BAF0FF"/>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350">
              <a:solidFill>
                <a:schemeClr val="dk1"/>
              </a:solidFill>
              <a:latin typeface="EB Garamond"/>
              <a:ea typeface="EB Garamond"/>
              <a:cs typeface="EB Garamond"/>
              <a:sym typeface="EB Garamond"/>
            </a:endParaRPr>
          </a:p>
        </p:txBody>
      </p:sp>
      <p:sp>
        <p:nvSpPr>
          <p:cNvPr id="210" name="Google Shape;210;p39"/>
          <p:cNvSpPr txBox="1"/>
          <p:nvPr>
            <p:ph type="title"/>
          </p:nvPr>
        </p:nvSpPr>
        <p:spPr>
          <a:xfrm>
            <a:off x="758952" y="1216152"/>
            <a:ext cx="10671048" cy="768096"/>
          </a:xfrm>
          <a:prstGeom prst="rect">
            <a:avLst/>
          </a:prstGeom>
          <a:noFill/>
          <a:ln>
            <a:noFill/>
          </a:ln>
        </p:spPr>
        <p:txBody>
          <a:bodyPr anchorCtr="0" anchor="t" bIns="45700" lIns="91425" spcFirstLastPara="1" rIns="91425" wrap="square" tIns="45700">
            <a:normAutofit/>
          </a:bodyPr>
          <a:lstStyle>
            <a:lvl1pPr lvl="0" algn="ctr">
              <a:lnSpc>
                <a:spcPct val="203111"/>
              </a:lnSpc>
              <a:spcBef>
                <a:spcPts val="0"/>
              </a:spcBef>
              <a:spcAft>
                <a:spcPts val="0"/>
              </a:spcAft>
              <a:buClr>
                <a:schemeClr val="accent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11" name="Google Shape;211;p39"/>
          <p:cNvSpPr txBox="1"/>
          <p:nvPr>
            <p:ph idx="11" type="ftr"/>
          </p:nvPr>
        </p:nvSpPr>
        <p:spPr>
          <a:xfrm>
            <a:off x="621792" y="457200"/>
            <a:ext cx="3200400" cy="27432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2" name="Google Shape;212;p39"/>
          <p:cNvSpPr txBox="1"/>
          <p:nvPr>
            <p:ph idx="12" type="sldNum"/>
          </p:nvPr>
        </p:nvSpPr>
        <p:spPr>
          <a:xfrm>
            <a:off x="10945368" y="457200"/>
            <a:ext cx="987552" cy="274320"/>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213" name="Shape 213"/>
        <p:cNvGrpSpPr/>
        <p:nvPr/>
      </p:nvGrpSpPr>
      <p:grpSpPr>
        <a:xfrm>
          <a:off x="0" y="0"/>
          <a:ext cx="0" cy="0"/>
          <a:chOff x="0" y="0"/>
          <a:chExt cx="0" cy="0"/>
        </a:xfrm>
      </p:grpSpPr>
      <p:sp>
        <p:nvSpPr>
          <p:cNvPr id="214" name="Google Shape;214;p40"/>
          <p:cNvSpPr/>
          <p:nvPr/>
        </p:nvSpPr>
        <p:spPr>
          <a:xfrm rot="10800000">
            <a:off x="9949173" y="4755034"/>
            <a:ext cx="2242827" cy="2102966"/>
          </a:xfrm>
          <a:custGeom>
            <a:rect b="b" l="l" r="r" t="t"/>
            <a:pathLst>
              <a:path extrusionOk="0" h="2102966" w="2242827">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rgbClr val="BAF0FF"/>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350">
              <a:solidFill>
                <a:schemeClr val="dk1"/>
              </a:solidFill>
              <a:latin typeface="EB Garamond"/>
              <a:ea typeface="EB Garamond"/>
              <a:cs typeface="EB Garamond"/>
              <a:sym typeface="EB Garamond"/>
            </a:endParaRPr>
          </a:p>
        </p:txBody>
      </p:sp>
      <p:sp>
        <p:nvSpPr>
          <p:cNvPr id="215" name="Google Shape;215;p40"/>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ctr">
              <a:lnSpc>
                <a:spcPct val="152333"/>
              </a:lnSpc>
              <a:spcBef>
                <a:spcPts val="0"/>
              </a:spcBef>
              <a:spcAft>
                <a:spcPts val="0"/>
              </a:spcAft>
              <a:buClr>
                <a:schemeClr val="accent6"/>
              </a:buClr>
              <a:buSzPts val="2400"/>
              <a:buFont typeface="Arial Black"/>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16" name="Google Shape;216;p40"/>
          <p:cNvSpPr txBox="1"/>
          <p:nvPr>
            <p:ph idx="1" type="body"/>
          </p:nvPr>
        </p:nvSpPr>
        <p:spPr>
          <a:xfrm>
            <a:off x="5183188" y="987427"/>
            <a:ext cx="6172200" cy="4873625"/>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270"/>
              </a:spcBef>
              <a:spcAft>
                <a:spcPts val="0"/>
              </a:spcAft>
              <a:buClr>
                <a:schemeClr val="accent6"/>
              </a:buClr>
              <a:buSzPts val="2400"/>
              <a:buChar char="•"/>
              <a:defRPr sz="2400"/>
            </a:lvl1pPr>
            <a:lvl2pPr indent="-361950" lvl="1" marL="914400" algn="l">
              <a:lnSpc>
                <a:spcPct val="100000"/>
              </a:lnSpc>
              <a:spcBef>
                <a:spcPts val="270"/>
              </a:spcBef>
              <a:spcAft>
                <a:spcPts val="0"/>
              </a:spcAft>
              <a:buClr>
                <a:schemeClr val="accent6"/>
              </a:buClr>
              <a:buSzPts val="2100"/>
              <a:buChar char="•"/>
              <a:defRPr sz="2100"/>
            </a:lvl2pPr>
            <a:lvl3pPr indent="-342900" lvl="2" marL="1371600" algn="l">
              <a:lnSpc>
                <a:spcPct val="100000"/>
              </a:lnSpc>
              <a:spcBef>
                <a:spcPts val="270"/>
              </a:spcBef>
              <a:spcAft>
                <a:spcPts val="0"/>
              </a:spcAft>
              <a:buClr>
                <a:schemeClr val="accent6"/>
              </a:buClr>
              <a:buSzPts val="1800"/>
              <a:buChar char="•"/>
              <a:defRPr sz="1800"/>
            </a:lvl3pPr>
            <a:lvl4pPr indent="-323850" lvl="3" marL="1828800" algn="l">
              <a:lnSpc>
                <a:spcPct val="100000"/>
              </a:lnSpc>
              <a:spcBef>
                <a:spcPts val="270"/>
              </a:spcBef>
              <a:spcAft>
                <a:spcPts val="0"/>
              </a:spcAft>
              <a:buClr>
                <a:schemeClr val="accent6"/>
              </a:buClr>
              <a:buSzPts val="1500"/>
              <a:buChar char="•"/>
              <a:defRPr sz="1500"/>
            </a:lvl4pPr>
            <a:lvl5pPr indent="-323850" lvl="4" marL="2286000" algn="l">
              <a:lnSpc>
                <a:spcPct val="100000"/>
              </a:lnSpc>
              <a:spcBef>
                <a:spcPts val="270"/>
              </a:spcBef>
              <a:spcAft>
                <a:spcPts val="0"/>
              </a:spcAft>
              <a:buClr>
                <a:schemeClr val="accent6"/>
              </a:buClr>
              <a:buSzPts val="1500"/>
              <a:buChar char="•"/>
              <a:defRPr sz="1500"/>
            </a:lvl5pPr>
            <a:lvl6pPr indent="-323850" lvl="5" marL="2743200" algn="l">
              <a:lnSpc>
                <a:spcPct val="90000"/>
              </a:lnSpc>
              <a:spcBef>
                <a:spcPts val="375"/>
              </a:spcBef>
              <a:spcAft>
                <a:spcPts val="0"/>
              </a:spcAft>
              <a:buClr>
                <a:schemeClr val="dk1"/>
              </a:buClr>
              <a:buSzPts val="1500"/>
              <a:buChar char="•"/>
              <a:defRPr sz="1500"/>
            </a:lvl6pPr>
            <a:lvl7pPr indent="-323850" lvl="6" marL="3200400" algn="l">
              <a:lnSpc>
                <a:spcPct val="90000"/>
              </a:lnSpc>
              <a:spcBef>
                <a:spcPts val="375"/>
              </a:spcBef>
              <a:spcAft>
                <a:spcPts val="0"/>
              </a:spcAft>
              <a:buClr>
                <a:schemeClr val="dk1"/>
              </a:buClr>
              <a:buSzPts val="1500"/>
              <a:buChar char="•"/>
              <a:defRPr sz="1500"/>
            </a:lvl7pPr>
            <a:lvl8pPr indent="-323850" lvl="7" marL="3657600" algn="l">
              <a:lnSpc>
                <a:spcPct val="90000"/>
              </a:lnSpc>
              <a:spcBef>
                <a:spcPts val="375"/>
              </a:spcBef>
              <a:spcAft>
                <a:spcPts val="0"/>
              </a:spcAft>
              <a:buClr>
                <a:schemeClr val="dk1"/>
              </a:buClr>
              <a:buSzPts val="1500"/>
              <a:buChar char="•"/>
              <a:defRPr sz="1500"/>
            </a:lvl8pPr>
            <a:lvl9pPr indent="-323850" lvl="8" marL="4114800" algn="l">
              <a:lnSpc>
                <a:spcPct val="90000"/>
              </a:lnSpc>
              <a:spcBef>
                <a:spcPts val="375"/>
              </a:spcBef>
              <a:spcAft>
                <a:spcPts val="0"/>
              </a:spcAft>
              <a:buClr>
                <a:schemeClr val="dk1"/>
              </a:buClr>
              <a:buSzPts val="1500"/>
              <a:buChar char="•"/>
              <a:defRPr sz="1500"/>
            </a:lvl9pPr>
          </a:lstStyle>
          <a:p/>
        </p:txBody>
      </p:sp>
      <p:sp>
        <p:nvSpPr>
          <p:cNvPr id="217" name="Google Shape;217;p40"/>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70"/>
              </a:spcBef>
              <a:spcAft>
                <a:spcPts val="0"/>
              </a:spcAft>
              <a:buClr>
                <a:schemeClr val="accent6"/>
              </a:buClr>
              <a:buSzPts val="1200"/>
              <a:buNone/>
              <a:defRPr sz="1200"/>
            </a:lvl1pPr>
            <a:lvl2pPr indent="-228600" lvl="1" marL="914400" algn="l">
              <a:lnSpc>
                <a:spcPct val="100000"/>
              </a:lnSpc>
              <a:spcBef>
                <a:spcPts val="270"/>
              </a:spcBef>
              <a:spcAft>
                <a:spcPts val="0"/>
              </a:spcAft>
              <a:buClr>
                <a:schemeClr val="accent6"/>
              </a:buClr>
              <a:buSzPts val="1050"/>
              <a:buNone/>
              <a:defRPr sz="1050"/>
            </a:lvl2pPr>
            <a:lvl3pPr indent="-228600" lvl="2" marL="1371600" algn="l">
              <a:lnSpc>
                <a:spcPct val="100000"/>
              </a:lnSpc>
              <a:spcBef>
                <a:spcPts val="270"/>
              </a:spcBef>
              <a:spcAft>
                <a:spcPts val="0"/>
              </a:spcAft>
              <a:buClr>
                <a:schemeClr val="accent6"/>
              </a:buClr>
              <a:buSzPts val="900"/>
              <a:buNone/>
              <a:defRPr sz="900"/>
            </a:lvl3pPr>
            <a:lvl4pPr indent="-228600" lvl="3" marL="1828800" algn="l">
              <a:lnSpc>
                <a:spcPct val="100000"/>
              </a:lnSpc>
              <a:spcBef>
                <a:spcPts val="270"/>
              </a:spcBef>
              <a:spcAft>
                <a:spcPts val="0"/>
              </a:spcAft>
              <a:buClr>
                <a:schemeClr val="accent6"/>
              </a:buClr>
              <a:buSzPts val="750"/>
              <a:buNone/>
              <a:defRPr sz="750"/>
            </a:lvl4pPr>
            <a:lvl5pPr indent="-228600" lvl="4" marL="2286000" algn="l">
              <a:lnSpc>
                <a:spcPct val="100000"/>
              </a:lnSpc>
              <a:spcBef>
                <a:spcPts val="270"/>
              </a:spcBef>
              <a:spcAft>
                <a:spcPts val="0"/>
              </a:spcAft>
              <a:buClr>
                <a:schemeClr val="accent6"/>
              </a:buClr>
              <a:buSzPts val="750"/>
              <a:buNone/>
              <a:defRPr sz="750"/>
            </a:lvl5pPr>
            <a:lvl6pPr indent="-228600" lvl="5" marL="2743200" algn="l">
              <a:lnSpc>
                <a:spcPct val="90000"/>
              </a:lnSpc>
              <a:spcBef>
                <a:spcPts val="375"/>
              </a:spcBef>
              <a:spcAft>
                <a:spcPts val="0"/>
              </a:spcAft>
              <a:buClr>
                <a:schemeClr val="dk1"/>
              </a:buClr>
              <a:buSzPts val="750"/>
              <a:buNone/>
              <a:defRPr sz="750"/>
            </a:lvl6pPr>
            <a:lvl7pPr indent="-228600" lvl="6" marL="3200400" algn="l">
              <a:lnSpc>
                <a:spcPct val="90000"/>
              </a:lnSpc>
              <a:spcBef>
                <a:spcPts val="375"/>
              </a:spcBef>
              <a:spcAft>
                <a:spcPts val="0"/>
              </a:spcAft>
              <a:buClr>
                <a:schemeClr val="dk1"/>
              </a:buClr>
              <a:buSzPts val="750"/>
              <a:buNone/>
              <a:defRPr sz="750"/>
            </a:lvl7pPr>
            <a:lvl8pPr indent="-228600" lvl="7" marL="3657600" algn="l">
              <a:lnSpc>
                <a:spcPct val="90000"/>
              </a:lnSpc>
              <a:spcBef>
                <a:spcPts val="375"/>
              </a:spcBef>
              <a:spcAft>
                <a:spcPts val="0"/>
              </a:spcAft>
              <a:buClr>
                <a:schemeClr val="dk1"/>
              </a:buClr>
              <a:buSzPts val="750"/>
              <a:buNone/>
              <a:defRPr sz="750"/>
            </a:lvl8pPr>
            <a:lvl9pPr indent="-228600" lvl="8" marL="4114800" algn="l">
              <a:lnSpc>
                <a:spcPct val="90000"/>
              </a:lnSpc>
              <a:spcBef>
                <a:spcPts val="375"/>
              </a:spcBef>
              <a:spcAft>
                <a:spcPts val="0"/>
              </a:spcAft>
              <a:buClr>
                <a:schemeClr val="dk1"/>
              </a:buClr>
              <a:buSzPts val="750"/>
              <a:buNone/>
              <a:defRPr sz="750"/>
            </a:lvl9pPr>
          </a:lstStyle>
          <a:p/>
        </p:txBody>
      </p:sp>
      <p:sp>
        <p:nvSpPr>
          <p:cNvPr id="218" name="Google Shape;218;p40"/>
          <p:cNvSpPr txBox="1"/>
          <p:nvPr>
            <p:ph idx="12" type="sldNum"/>
          </p:nvPr>
        </p:nvSpPr>
        <p:spPr>
          <a:xfrm>
            <a:off x="10945368" y="457200"/>
            <a:ext cx="987552" cy="274320"/>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hart">
  <p:cSld name="Title and Chart">
    <p:spTree>
      <p:nvGrpSpPr>
        <p:cNvPr id="23" name="Shape 23"/>
        <p:cNvGrpSpPr/>
        <p:nvPr/>
      </p:nvGrpSpPr>
      <p:grpSpPr>
        <a:xfrm>
          <a:off x="0" y="0"/>
          <a:ext cx="0" cy="0"/>
          <a:chOff x="0" y="0"/>
          <a:chExt cx="0" cy="0"/>
        </a:xfrm>
      </p:grpSpPr>
      <p:sp>
        <p:nvSpPr>
          <p:cNvPr id="24" name="Google Shape;24;p19"/>
          <p:cNvSpPr/>
          <p:nvPr/>
        </p:nvSpPr>
        <p:spPr>
          <a:xfrm>
            <a:off x="1" y="0"/>
            <a:ext cx="2242827" cy="2102966"/>
          </a:xfrm>
          <a:custGeom>
            <a:rect b="b" l="l" r="r" t="t"/>
            <a:pathLst>
              <a:path extrusionOk="0" h="2102966" w="2242827">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rgbClr val="BAF0FF"/>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b="0" i="0" sz="1350" u="none" cap="none" strike="noStrike">
              <a:solidFill>
                <a:schemeClr val="dk1"/>
              </a:solidFill>
              <a:latin typeface="EB Garamond"/>
              <a:ea typeface="EB Garamond"/>
              <a:cs typeface="EB Garamond"/>
              <a:sym typeface="EB Garamond"/>
            </a:endParaRPr>
          </a:p>
        </p:txBody>
      </p:sp>
      <p:sp>
        <p:nvSpPr>
          <p:cNvPr id="25" name="Google Shape;25;p19"/>
          <p:cNvSpPr txBox="1"/>
          <p:nvPr>
            <p:ph type="title"/>
          </p:nvPr>
        </p:nvSpPr>
        <p:spPr>
          <a:xfrm>
            <a:off x="758952" y="1216152"/>
            <a:ext cx="10671048" cy="768096"/>
          </a:xfrm>
          <a:prstGeom prst="rect">
            <a:avLst/>
          </a:prstGeom>
          <a:noFill/>
          <a:ln>
            <a:noFill/>
          </a:ln>
        </p:spPr>
        <p:txBody>
          <a:bodyPr anchorCtr="0" anchor="t" bIns="45700" lIns="91425" spcFirstLastPara="1" rIns="91425" wrap="square" tIns="45700">
            <a:noAutofit/>
          </a:bodyPr>
          <a:lstStyle>
            <a:lvl1pPr lvl="0" algn="ctr">
              <a:lnSpc>
                <a:spcPct val="100000"/>
              </a:lnSpc>
              <a:spcBef>
                <a:spcPts val="0"/>
              </a:spcBef>
              <a:spcAft>
                <a:spcPts val="0"/>
              </a:spcAft>
              <a:buClr>
                <a:schemeClr val="accent6"/>
              </a:buClr>
              <a:buSzPts val="3300"/>
              <a:buFont typeface="Arial Black"/>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6" name="Google Shape;26;p19"/>
          <p:cNvSpPr txBox="1"/>
          <p:nvPr>
            <p:ph idx="1" type="body"/>
          </p:nvPr>
        </p:nvSpPr>
        <p:spPr>
          <a:xfrm>
            <a:off x="539496" y="2103120"/>
            <a:ext cx="11119104" cy="4434840"/>
          </a:xfrm>
          <a:prstGeom prst="rect">
            <a:avLst/>
          </a:prstGeom>
          <a:noFill/>
          <a:ln>
            <a:noFill/>
          </a:ln>
        </p:spPr>
        <p:txBody>
          <a:bodyPr anchorCtr="0" anchor="t" bIns="45700" lIns="91425" spcFirstLastPara="1" rIns="91425" wrap="square" tIns="45700">
            <a:noAutofit/>
          </a:bodyPr>
          <a:lstStyle>
            <a:lvl1pPr indent="-314325" lvl="0" marL="457200" algn="l">
              <a:lnSpc>
                <a:spcPct val="100000"/>
              </a:lnSpc>
              <a:spcBef>
                <a:spcPts val="270"/>
              </a:spcBef>
              <a:spcAft>
                <a:spcPts val="0"/>
              </a:spcAft>
              <a:buClr>
                <a:schemeClr val="accent6"/>
              </a:buClr>
              <a:buSzPts val="1350"/>
              <a:buChar char="•"/>
              <a:defRPr sz="1350"/>
            </a:lvl1pPr>
            <a:lvl2pPr indent="-304800" lvl="1" marL="914400" algn="l">
              <a:lnSpc>
                <a:spcPct val="100000"/>
              </a:lnSpc>
              <a:spcBef>
                <a:spcPts val="270"/>
              </a:spcBef>
              <a:spcAft>
                <a:spcPts val="0"/>
              </a:spcAft>
              <a:buClr>
                <a:schemeClr val="accent6"/>
              </a:buClr>
              <a:buSzPts val="1200"/>
              <a:buChar char="•"/>
              <a:defRPr sz="1200"/>
            </a:lvl2pPr>
            <a:lvl3pPr indent="-295275" lvl="2" marL="1371600" algn="l">
              <a:lnSpc>
                <a:spcPct val="100000"/>
              </a:lnSpc>
              <a:spcBef>
                <a:spcPts val="270"/>
              </a:spcBef>
              <a:spcAft>
                <a:spcPts val="0"/>
              </a:spcAft>
              <a:buClr>
                <a:schemeClr val="accent6"/>
              </a:buClr>
              <a:buSzPts val="1050"/>
              <a:buChar char="•"/>
              <a:defRPr sz="1050"/>
            </a:lvl3pPr>
            <a:lvl4pPr indent="-285750" lvl="3" marL="1828800" algn="l">
              <a:lnSpc>
                <a:spcPct val="100000"/>
              </a:lnSpc>
              <a:spcBef>
                <a:spcPts val="270"/>
              </a:spcBef>
              <a:spcAft>
                <a:spcPts val="0"/>
              </a:spcAft>
              <a:buClr>
                <a:schemeClr val="accent6"/>
              </a:buClr>
              <a:buSzPts val="900"/>
              <a:buChar char="•"/>
              <a:defRPr sz="900"/>
            </a:lvl4pPr>
            <a:lvl5pPr indent="-285750" lvl="4" marL="2286000" algn="l">
              <a:lnSpc>
                <a:spcPct val="100000"/>
              </a:lnSpc>
              <a:spcBef>
                <a:spcPts val="270"/>
              </a:spcBef>
              <a:spcAft>
                <a:spcPts val="0"/>
              </a:spcAft>
              <a:buClr>
                <a:schemeClr val="accent6"/>
              </a:buClr>
              <a:buSzPts val="900"/>
              <a:buChar char="•"/>
              <a:defRPr sz="900"/>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27" name="Google Shape;27;p19"/>
          <p:cNvSpPr txBox="1"/>
          <p:nvPr>
            <p:ph idx="11" type="ftr"/>
          </p:nvPr>
        </p:nvSpPr>
        <p:spPr>
          <a:xfrm>
            <a:off x="621792" y="457200"/>
            <a:ext cx="3200400" cy="27432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19"/>
          <p:cNvSpPr txBox="1"/>
          <p:nvPr>
            <p:ph idx="12" type="sldNum"/>
          </p:nvPr>
        </p:nvSpPr>
        <p:spPr>
          <a:xfrm>
            <a:off x="10945368" y="457200"/>
            <a:ext cx="987552" cy="274320"/>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219" name="Shape 219"/>
        <p:cNvGrpSpPr/>
        <p:nvPr/>
      </p:nvGrpSpPr>
      <p:grpSpPr>
        <a:xfrm>
          <a:off x="0" y="0"/>
          <a:ext cx="0" cy="0"/>
          <a:chOff x="0" y="0"/>
          <a:chExt cx="0" cy="0"/>
        </a:xfrm>
      </p:grpSpPr>
      <p:sp>
        <p:nvSpPr>
          <p:cNvPr id="220" name="Google Shape;220;p41"/>
          <p:cNvSpPr/>
          <p:nvPr/>
        </p:nvSpPr>
        <p:spPr>
          <a:xfrm rot="10800000">
            <a:off x="9949173" y="4755034"/>
            <a:ext cx="2242827" cy="2102966"/>
          </a:xfrm>
          <a:custGeom>
            <a:rect b="b" l="l" r="r" t="t"/>
            <a:pathLst>
              <a:path extrusionOk="0" h="2102966" w="2242827">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rgbClr val="BAF0FF"/>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350">
              <a:solidFill>
                <a:schemeClr val="dk1"/>
              </a:solidFill>
              <a:latin typeface="EB Garamond"/>
              <a:ea typeface="EB Garamond"/>
              <a:cs typeface="EB Garamond"/>
              <a:sym typeface="EB Garamond"/>
            </a:endParaRPr>
          </a:p>
        </p:txBody>
      </p:sp>
      <p:sp>
        <p:nvSpPr>
          <p:cNvPr id="221" name="Google Shape;221;p41"/>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ctr">
              <a:lnSpc>
                <a:spcPct val="152333"/>
              </a:lnSpc>
              <a:spcBef>
                <a:spcPts val="0"/>
              </a:spcBef>
              <a:spcAft>
                <a:spcPts val="0"/>
              </a:spcAft>
              <a:buClr>
                <a:schemeClr val="accent6"/>
              </a:buClr>
              <a:buSzPts val="2400"/>
              <a:buFont typeface="Arial Black"/>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22" name="Google Shape;222;p41"/>
          <p:cNvSpPr/>
          <p:nvPr>
            <p:ph idx="2" type="pic"/>
          </p:nvPr>
        </p:nvSpPr>
        <p:spPr>
          <a:xfrm>
            <a:off x="5183188" y="987427"/>
            <a:ext cx="6172200" cy="4873625"/>
          </a:xfrm>
          <a:prstGeom prst="rect">
            <a:avLst/>
          </a:prstGeom>
          <a:noFill/>
          <a:ln>
            <a:noFill/>
          </a:ln>
        </p:spPr>
      </p:sp>
      <p:sp>
        <p:nvSpPr>
          <p:cNvPr id="223" name="Google Shape;223;p41"/>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70"/>
              </a:spcBef>
              <a:spcAft>
                <a:spcPts val="0"/>
              </a:spcAft>
              <a:buClr>
                <a:schemeClr val="accent6"/>
              </a:buClr>
              <a:buSzPts val="1200"/>
              <a:buNone/>
              <a:defRPr sz="1200"/>
            </a:lvl1pPr>
            <a:lvl2pPr indent="-228600" lvl="1" marL="914400" algn="l">
              <a:lnSpc>
                <a:spcPct val="100000"/>
              </a:lnSpc>
              <a:spcBef>
                <a:spcPts val="270"/>
              </a:spcBef>
              <a:spcAft>
                <a:spcPts val="0"/>
              </a:spcAft>
              <a:buClr>
                <a:schemeClr val="accent6"/>
              </a:buClr>
              <a:buSzPts val="1050"/>
              <a:buNone/>
              <a:defRPr sz="1050"/>
            </a:lvl2pPr>
            <a:lvl3pPr indent="-228600" lvl="2" marL="1371600" algn="l">
              <a:lnSpc>
                <a:spcPct val="100000"/>
              </a:lnSpc>
              <a:spcBef>
                <a:spcPts val="270"/>
              </a:spcBef>
              <a:spcAft>
                <a:spcPts val="0"/>
              </a:spcAft>
              <a:buClr>
                <a:schemeClr val="accent6"/>
              </a:buClr>
              <a:buSzPts val="900"/>
              <a:buNone/>
              <a:defRPr sz="900"/>
            </a:lvl3pPr>
            <a:lvl4pPr indent="-228600" lvl="3" marL="1828800" algn="l">
              <a:lnSpc>
                <a:spcPct val="100000"/>
              </a:lnSpc>
              <a:spcBef>
                <a:spcPts val="270"/>
              </a:spcBef>
              <a:spcAft>
                <a:spcPts val="0"/>
              </a:spcAft>
              <a:buClr>
                <a:schemeClr val="accent6"/>
              </a:buClr>
              <a:buSzPts val="750"/>
              <a:buNone/>
              <a:defRPr sz="750"/>
            </a:lvl4pPr>
            <a:lvl5pPr indent="-228600" lvl="4" marL="2286000" algn="l">
              <a:lnSpc>
                <a:spcPct val="100000"/>
              </a:lnSpc>
              <a:spcBef>
                <a:spcPts val="270"/>
              </a:spcBef>
              <a:spcAft>
                <a:spcPts val="0"/>
              </a:spcAft>
              <a:buClr>
                <a:schemeClr val="accent6"/>
              </a:buClr>
              <a:buSzPts val="750"/>
              <a:buNone/>
              <a:defRPr sz="750"/>
            </a:lvl5pPr>
            <a:lvl6pPr indent="-228600" lvl="5" marL="2743200" algn="l">
              <a:lnSpc>
                <a:spcPct val="90000"/>
              </a:lnSpc>
              <a:spcBef>
                <a:spcPts val="375"/>
              </a:spcBef>
              <a:spcAft>
                <a:spcPts val="0"/>
              </a:spcAft>
              <a:buClr>
                <a:schemeClr val="dk1"/>
              </a:buClr>
              <a:buSzPts val="750"/>
              <a:buNone/>
              <a:defRPr sz="750"/>
            </a:lvl6pPr>
            <a:lvl7pPr indent="-228600" lvl="6" marL="3200400" algn="l">
              <a:lnSpc>
                <a:spcPct val="90000"/>
              </a:lnSpc>
              <a:spcBef>
                <a:spcPts val="375"/>
              </a:spcBef>
              <a:spcAft>
                <a:spcPts val="0"/>
              </a:spcAft>
              <a:buClr>
                <a:schemeClr val="dk1"/>
              </a:buClr>
              <a:buSzPts val="750"/>
              <a:buNone/>
              <a:defRPr sz="750"/>
            </a:lvl7pPr>
            <a:lvl8pPr indent="-228600" lvl="7" marL="3657600" algn="l">
              <a:lnSpc>
                <a:spcPct val="90000"/>
              </a:lnSpc>
              <a:spcBef>
                <a:spcPts val="375"/>
              </a:spcBef>
              <a:spcAft>
                <a:spcPts val="0"/>
              </a:spcAft>
              <a:buClr>
                <a:schemeClr val="dk1"/>
              </a:buClr>
              <a:buSzPts val="750"/>
              <a:buNone/>
              <a:defRPr sz="750"/>
            </a:lvl8pPr>
            <a:lvl9pPr indent="-228600" lvl="8" marL="4114800" algn="l">
              <a:lnSpc>
                <a:spcPct val="90000"/>
              </a:lnSpc>
              <a:spcBef>
                <a:spcPts val="375"/>
              </a:spcBef>
              <a:spcAft>
                <a:spcPts val="0"/>
              </a:spcAft>
              <a:buClr>
                <a:schemeClr val="dk1"/>
              </a:buClr>
              <a:buSzPts val="750"/>
              <a:buNone/>
              <a:defRPr sz="750"/>
            </a:lvl9pPr>
          </a:lstStyle>
          <a:p/>
        </p:txBody>
      </p:sp>
      <p:sp>
        <p:nvSpPr>
          <p:cNvPr id="224" name="Google Shape;224;p41"/>
          <p:cNvSpPr txBox="1"/>
          <p:nvPr>
            <p:ph idx="12" type="sldNum"/>
          </p:nvPr>
        </p:nvSpPr>
        <p:spPr>
          <a:xfrm>
            <a:off x="10945368" y="457200"/>
            <a:ext cx="987552" cy="274320"/>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type="objOnly">
  <p:cSld name="OBJECT_ONLY">
    <p:spTree>
      <p:nvGrpSpPr>
        <p:cNvPr id="225" name="Shape 225"/>
        <p:cNvGrpSpPr/>
        <p:nvPr/>
      </p:nvGrpSpPr>
      <p:grpSpPr>
        <a:xfrm>
          <a:off x="0" y="0"/>
          <a:ext cx="0" cy="0"/>
          <a:chOff x="0" y="0"/>
          <a:chExt cx="0" cy="0"/>
        </a:xfrm>
      </p:grpSpPr>
      <p:sp>
        <p:nvSpPr>
          <p:cNvPr id="226" name="Google Shape;226;p42"/>
          <p:cNvSpPr txBox="1"/>
          <p:nvPr>
            <p:ph idx="1" type="body"/>
          </p:nvPr>
        </p:nvSpPr>
        <p:spPr>
          <a:xfrm>
            <a:off x="914400" y="609600"/>
            <a:ext cx="10363200" cy="54864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270"/>
              </a:spcBef>
              <a:spcAft>
                <a:spcPts val="0"/>
              </a:spcAft>
              <a:buClr>
                <a:schemeClr val="accent6"/>
              </a:buClr>
              <a:buSzPts val="1800"/>
              <a:buChar char="•"/>
              <a:defRPr/>
            </a:lvl1pPr>
            <a:lvl2pPr indent="-342900" lvl="1" marL="914400" algn="l">
              <a:lnSpc>
                <a:spcPct val="100000"/>
              </a:lnSpc>
              <a:spcBef>
                <a:spcPts val="270"/>
              </a:spcBef>
              <a:spcAft>
                <a:spcPts val="0"/>
              </a:spcAft>
              <a:buClr>
                <a:schemeClr val="accent6"/>
              </a:buClr>
              <a:buSzPts val="1800"/>
              <a:buChar char="•"/>
              <a:defRPr/>
            </a:lvl2pPr>
            <a:lvl3pPr indent="-342900" lvl="2" marL="1371600" algn="l">
              <a:lnSpc>
                <a:spcPct val="100000"/>
              </a:lnSpc>
              <a:spcBef>
                <a:spcPts val="270"/>
              </a:spcBef>
              <a:spcAft>
                <a:spcPts val="0"/>
              </a:spcAft>
              <a:buClr>
                <a:schemeClr val="accent6"/>
              </a:buClr>
              <a:buSzPts val="1800"/>
              <a:buChar char="•"/>
              <a:defRPr/>
            </a:lvl3pPr>
            <a:lvl4pPr indent="-342900" lvl="3" marL="1828800" algn="l">
              <a:lnSpc>
                <a:spcPct val="100000"/>
              </a:lnSpc>
              <a:spcBef>
                <a:spcPts val="270"/>
              </a:spcBef>
              <a:spcAft>
                <a:spcPts val="0"/>
              </a:spcAft>
              <a:buClr>
                <a:schemeClr val="accent6"/>
              </a:buClr>
              <a:buSzPts val="1800"/>
              <a:buChar char="•"/>
              <a:defRPr/>
            </a:lvl4pPr>
            <a:lvl5pPr indent="-342900" lvl="4" marL="2286000" algn="l">
              <a:lnSpc>
                <a:spcPct val="100000"/>
              </a:lnSpc>
              <a:spcBef>
                <a:spcPts val="270"/>
              </a:spcBef>
              <a:spcAft>
                <a:spcPts val="0"/>
              </a:spcAft>
              <a:buClr>
                <a:schemeClr val="accent6"/>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227" name="Google Shape;227;p42"/>
          <p:cNvSpPr txBox="1"/>
          <p:nvPr>
            <p:ph idx="10" type="dt"/>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EB Garamond"/>
                <a:ea typeface="EB Garamond"/>
                <a:cs typeface="EB Garamond"/>
                <a:sym typeface="EB Garamond"/>
              </a:defRPr>
            </a:lvl1pPr>
            <a:lvl2pPr lvl="1" marR="0" rtl="0" algn="l">
              <a:spcBef>
                <a:spcPts val="0"/>
              </a:spcBef>
              <a:spcAft>
                <a:spcPts val="0"/>
              </a:spcAft>
              <a:buSzPts val="1400"/>
              <a:buNone/>
              <a:defRPr b="0" i="0" sz="1800" u="none" cap="none" strike="noStrike">
                <a:solidFill>
                  <a:schemeClr val="dk1"/>
                </a:solidFill>
                <a:latin typeface="EB Garamond"/>
                <a:ea typeface="EB Garamond"/>
                <a:cs typeface="EB Garamond"/>
                <a:sym typeface="EB Garamond"/>
              </a:defRPr>
            </a:lvl2pPr>
            <a:lvl3pPr lvl="2" marR="0" rtl="0" algn="l">
              <a:spcBef>
                <a:spcPts val="0"/>
              </a:spcBef>
              <a:spcAft>
                <a:spcPts val="0"/>
              </a:spcAft>
              <a:buSzPts val="1400"/>
              <a:buNone/>
              <a:defRPr b="0" i="0" sz="1800" u="none" cap="none" strike="noStrike">
                <a:solidFill>
                  <a:schemeClr val="dk1"/>
                </a:solidFill>
                <a:latin typeface="EB Garamond"/>
                <a:ea typeface="EB Garamond"/>
                <a:cs typeface="EB Garamond"/>
                <a:sym typeface="EB Garamond"/>
              </a:defRPr>
            </a:lvl3pPr>
            <a:lvl4pPr lvl="3" marR="0" rtl="0" algn="l">
              <a:spcBef>
                <a:spcPts val="0"/>
              </a:spcBef>
              <a:spcAft>
                <a:spcPts val="0"/>
              </a:spcAft>
              <a:buSzPts val="1400"/>
              <a:buNone/>
              <a:defRPr b="0" i="0" sz="1800" u="none" cap="none" strike="noStrike">
                <a:solidFill>
                  <a:schemeClr val="dk1"/>
                </a:solidFill>
                <a:latin typeface="EB Garamond"/>
                <a:ea typeface="EB Garamond"/>
                <a:cs typeface="EB Garamond"/>
                <a:sym typeface="EB Garamond"/>
              </a:defRPr>
            </a:lvl4pPr>
            <a:lvl5pPr lvl="4" marR="0" rtl="0" algn="l">
              <a:spcBef>
                <a:spcPts val="0"/>
              </a:spcBef>
              <a:spcAft>
                <a:spcPts val="0"/>
              </a:spcAft>
              <a:buSzPts val="1400"/>
              <a:buNone/>
              <a:defRPr b="0" i="0" sz="1800" u="none" cap="none" strike="noStrike">
                <a:solidFill>
                  <a:schemeClr val="dk1"/>
                </a:solidFill>
                <a:latin typeface="EB Garamond"/>
                <a:ea typeface="EB Garamond"/>
                <a:cs typeface="EB Garamond"/>
                <a:sym typeface="EB Garamond"/>
              </a:defRPr>
            </a:lvl5pPr>
            <a:lvl6pPr lvl="5" marR="0" rtl="0" algn="l">
              <a:spcBef>
                <a:spcPts val="0"/>
              </a:spcBef>
              <a:spcAft>
                <a:spcPts val="0"/>
              </a:spcAft>
              <a:buSzPts val="1400"/>
              <a:buNone/>
              <a:defRPr b="0" i="0" sz="1800" u="none" cap="none" strike="noStrike">
                <a:solidFill>
                  <a:schemeClr val="dk1"/>
                </a:solidFill>
                <a:latin typeface="EB Garamond"/>
                <a:ea typeface="EB Garamond"/>
                <a:cs typeface="EB Garamond"/>
                <a:sym typeface="EB Garamond"/>
              </a:defRPr>
            </a:lvl6pPr>
            <a:lvl7pPr lvl="6" marR="0" rtl="0" algn="l">
              <a:spcBef>
                <a:spcPts val="0"/>
              </a:spcBef>
              <a:spcAft>
                <a:spcPts val="0"/>
              </a:spcAft>
              <a:buSzPts val="1400"/>
              <a:buNone/>
              <a:defRPr b="0" i="0" sz="1800" u="none" cap="none" strike="noStrike">
                <a:solidFill>
                  <a:schemeClr val="dk1"/>
                </a:solidFill>
                <a:latin typeface="EB Garamond"/>
                <a:ea typeface="EB Garamond"/>
                <a:cs typeface="EB Garamond"/>
                <a:sym typeface="EB Garamond"/>
              </a:defRPr>
            </a:lvl7pPr>
            <a:lvl8pPr lvl="7" marR="0" rtl="0" algn="l">
              <a:spcBef>
                <a:spcPts val="0"/>
              </a:spcBef>
              <a:spcAft>
                <a:spcPts val="0"/>
              </a:spcAft>
              <a:buSzPts val="1400"/>
              <a:buNone/>
              <a:defRPr b="0" i="0" sz="1800" u="none" cap="none" strike="noStrike">
                <a:solidFill>
                  <a:schemeClr val="dk1"/>
                </a:solidFill>
                <a:latin typeface="EB Garamond"/>
                <a:ea typeface="EB Garamond"/>
                <a:cs typeface="EB Garamond"/>
                <a:sym typeface="EB Garamond"/>
              </a:defRPr>
            </a:lvl8pPr>
            <a:lvl9pPr lvl="8" marR="0" rtl="0" algn="l">
              <a:spcBef>
                <a:spcPts val="0"/>
              </a:spcBef>
              <a:spcAft>
                <a:spcPts val="0"/>
              </a:spcAft>
              <a:buSzPts val="1400"/>
              <a:buNone/>
              <a:defRPr b="0" i="0" sz="1800" u="none" cap="none" strike="noStrike">
                <a:solidFill>
                  <a:schemeClr val="dk1"/>
                </a:solidFill>
                <a:latin typeface="EB Garamond"/>
                <a:ea typeface="EB Garamond"/>
                <a:cs typeface="EB Garamond"/>
                <a:sym typeface="EB Garamond"/>
              </a:defRPr>
            </a:lvl9pPr>
          </a:lstStyle>
          <a:p/>
        </p:txBody>
      </p:sp>
      <p:sp>
        <p:nvSpPr>
          <p:cNvPr id="228" name="Google Shape;228;p42"/>
          <p:cNvSpPr txBox="1"/>
          <p:nvPr>
            <p:ph idx="11" type="ftr"/>
          </p:nvPr>
        </p:nvSpPr>
        <p:spPr>
          <a:xfrm>
            <a:off x="621792" y="457200"/>
            <a:ext cx="3200400" cy="27432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9" name="Google Shape;229;p42"/>
          <p:cNvSpPr txBox="1"/>
          <p:nvPr>
            <p:ph idx="12" type="sldNum"/>
          </p:nvPr>
        </p:nvSpPr>
        <p:spPr>
          <a:xfrm>
            <a:off x="10945368" y="457200"/>
            <a:ext cx="987552" cy="274320"/>
          </a:xfrm>
          <a:prstGeom prst="rect">
            <a:avLst/>
          </a:prstGeom>
          <a:noFill/>
          <a:ln>
            <a:noFill/>
          </a:ln>
        </p:spPr>
        <p:txBody>
          <a:bodyPr anchorCtr="0" anchor="ctr" bIns="45700" lIns="91425" spcFirstLastPara="1" rIns="91425" wrap="square" tIns="45700">
            <a:noAutofit/>
          </a:bodyPr>
          <a:lstStyle>
            <a:lvl1pPr indent="0" lvl="0" marL="0" marR="0" algn="ctr">
              <a:spcBef>
                <a:spcPts val="0"/>
              </a:spcBef>
              <a:buNone/>
              <a:defRPr sz="900">
                <a:solidFill>
                  <a:srgbClr val="888888"/>
                </a:solidFill>
                <a:latin typeface="Arial"/>
                <a:ea typeface="Arial"/>
                <a:cs typeface="Arial"/>
                <a:sym typeface="Arial"/>
              </a:defRPr>
            </a:lvl1pPr>
            <a:lvl2pPr indent="0" lvl="1" marL="0" marR="0" algn="ctr">
              <a:spcBef>
                <a:spcPts val="0"/>
              </a:spcBef>
              <a:buNone/>
              <a:defRPr sz="900">
                <a:solidFill>
                  <a:srgbClr val="888888"/>
                </a:solidFill>
                <a:latin typeface="Arial"/>
                <a:ea typeface="Arial"/>
                <a:cs typeface="Arial"/>
                <a:sym typeface="Arial"/>
              </a:defRPr>
            </a:lvl2pPr>
            <a:lvl3pPr indent="0" lvl="2" marL="0" marR="0" algn="ctr">
              <a:spcBef>
                <a:spcPts val="0"/>
              </a:spcBef>
              <a:buNone/>
              <a:defRPr sz="900">
                <a:solidFill>
                  <a:srgbClr val="888888"/>
                </a:solidFill>
                <a:latin typeface="Arial"/>
                <a:ea typeface="Arial"/>
                <a:cs typeface="Arial"/>
                <a:sym typeface="Arial"/>
              </a:defRPr>
            </a:lvl3pPr>
            <a:lvl4pPr indent="0" lvl="3" marL="0" marR="0" algn="ctr">
              <a:spcBef>
                <a:spcPts val="0"/>
              </a:spcBef>
              <a:buNone/>
              <a:defRPr sz="900">
                <a:solidFill>
                  <a:srgbClr val="888888"/>
                </a:solidFill>
                <a:latin typeface="Arial"/>
                <a:ea typeface="Arial"/>
                <a:cs typeface="Arial"/>
                <a:sym typeface="Arial"/>
              </a:defRPr>
            </a:lvl4pPr>
            <a:lvl5pPr indent="0" lvl="4" marL="0" marR="0" algn="ctr">
              <a:spcBef>
                <a:spcPts val="0"/>
              </a:spcBef>
              <a:buNone/>
              <a:defRPr sz="900">
                <a:solidFill>
                  <a:srgbClr val="888888"/>
                </a:solidFill>
                <a:latin typeface="Arial"/>
                <a:ea typeface="Arial"/>
                <a:cs typeface="Arial"/>
                <a:sym typeface="Arial"/>
              </a:defRPr>
            </a:lvl5pPr>
            <a:lvl6pPr indent="0" lvl="5" marL="0" marR="0" algn="ctr">
              <a:spcBef>
                <a:spcPts val="0"/>
              </a:spcBef>
              <a:buNone/>
              <a:defRPr sz="900">
                <a:solidFill>
                  <a:srgbClr val="888888"/>
                </a:solidFill>
                <a:latin typeface="Arial"/>
                <a:ea typeface="Arial"/>
                <a:cs typeface="Arial"/>
                <a:sym typeface="Arial"/>
              </a:defRPr>
            </a:lvl6pPr>
            <a:lvl7pPr indent="0" lvl="6" marL="0" marR="0" algn="ctr">
              <a:spcBef>
                <a:spcPts val="0"/>
              </a:spcBef>
              <a:buNone/>
              <a:defRPr sz="900">
                <a:solidFill>
                  <a:srgbClr val="888888"/>
                </a:solidFill>
                <a:latin typeface="Arial"/>
                <a:ea typeface="Arial"/>
                <a:cs typeface="Arial"/>
                <a:sym typeface="Arial"/>
              </a:defRPr>
            </a:lvl7pPr>
            <a:lvl8pPr indent="0" lvl="7" marL="0" marR="0" algn="ctr">
              <a:spcBef>
                <a:spcPts val="0"/>
              </a:spcBef>
              <a:buNone/>
              <a:defRPr sz="900">
                <a:solidFill>
                  <a:srgbClr val="888888"/>
                </a:solidFill>
                <a:latin typeface="Arial"/>
                <a:ea typeface="Arial"/>
                <a:cs typeface="Arial"/>
                <a:sym typeface="Arial"/>
              </a:defRPr>
            </a:lvl8pPr>
            <a:lvl9pPr indent="0" lvl="8" marL="0" marR="0" algn="ctr">
              <a:spcBef>
                <a:spcPts val="0"/>
              </a:spcBef>
              <a:buNone/>
              <a:defRPr sz="900">
                <a:solidFill>
                  <a:srgbClr val="888888"/>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transition spd="slow">
    <p:checker/>
  </p:transition>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raph" type="obj">
  <p:cSld name="OBJECT">
    <p:spTree>
      <p:nvGrpSpPr>
        <p:cNvPr id="234" name="Shape 234"/>
        <p:cNvGrpSpPr/>
        <p:nvPr/>
      </p:nvGrpSpPr>
      <p:grpSpPr>
        <a:xfrm>
          <a:off x="0" y="0"/>
          <a:ext cx="0" cy="0"/>
          <a:chOff x="0" y="0"/>
          <a:chExt cx="0" cy="0"/>
        </a:xfrm>
      </p:grpSpPr>
      <p:sp>
        <p:nvSpPr>
          <p:cNvPr id="235" name="Google Shape;235;p22"/>
          <p:cNvSpPr txBox="1"/>
          <p:nvPr>
            <p:ph type="title"/>
          </p:nvPr>
        </p:nvSpPr>
        <p:spPr>
          <a:xfrm>
            <a:off x="1167494" y="381000"/>
            <a:ext cx="9779183" cy="1325563"/>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600"/>
              <a:buFont typeface="Arial"/>
              <a:buNone/>
              <a:defRPr b="1" sz="3600">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6" name="Google Shape;236;p22"/>
          <p:cNvSpPr txBox="1"/>
          <p:nvPr>
            <p:ph idx="1" type="body"/>
          </p:nvPr>
        </p:nvSpPr>
        <p:spPr>
          <a:xfrm>
            <a:off x="1167494" y="2087563"/>
            <a:ext cx="9779183" cy="3366815"/>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chemeClr val="dk1"/>
              </a:buClr>
              <a:buSzPts val="2100"/>
              <a:buNone/>
              <a:defRPr>
                <a:latin typeface="Arial"/>
                <a:ea typeface="Arial"/>
                <a:cs typeface="Arial"/>
                <a:sym typeface="Arial"/>
              </a:defRPr>
            </a:lvl1pPr>
            <a:lvl2pPr indent="-228600" lvl="1" marL="914400" algn="l">
              <a:lnSpc>
                <a:spcPct val="90000"/>
              </a:lnSpc>
              <a:spcBef>
                <a:spcPts val="375"/>
              </a:spcBef>
              <a:spcAft>
                <a:spcPts val="0"/>
              </a:spcAft>
              <a:buClr>
                <a:schemeClr val="dk1"/>
              </a:buClr>
              <a:buSzPts val="1800"/>
              <a:buNone/>
              <a:defRPr>
                <a:latin typeface="Arial"/>
                <a:ea typeface="Arial"/>
                <a:cs typeface="Arial"/>
                <a:sym typeface="Arial"/>
              </a:defRPr>
            </a:lvl2pPr>
            <a:lvl3pPr indent="-228600" lvl="2" marL="1371600" algn="l">
              <a:lnSpc>
                <a:spcPct val="90000"/>
              </a:lnSpc>
              <a:spcBef>
                <a:spcPts val="375"/>
              </a:spcBef>
              <a:spcAft>
                <a:spcPts val="0"/>
              </a:spcAft>
              <a:buClr>
                <a:schemeClr val="dk1"/>
              </a:buClr>
              <a:buSzPts val="1500"/>
              <a:buNone/>
              <a:defRPr>
                <a:latin typeface="Arial"/>
                <a:ea typeface="Arial"/>
                <a:cs typeface="Arial"/>
                <a:sym typeface="Arial"/>
              </a:defRPr>
            </a:lvl3pPr>
            <a:lvl4pPr indent="-228600" lvl="3" marL="1828800" algn="l">
              <a:lnSpc>
                <a:spcPct val="90000"/>
              </a:lnSpc>
              <a:spcBef>
                <a:spcPts val="375"/>
              </a:spcBef>
              <a:spcAft>
                <a:spcPts val="0"/>
              </a:spcAft>
              <a:buClr>
                <a:schemeClr val="dk1"/>
              </a:buClr>
              <a:buSzPts val="1350"/>
              <a:buNone/>
              <a:defRPr>
                <a:latin typeface="Arial"/>
                <a:ea typeface="Arial"/>
                <a:cs typeface="Arial"/>
                <a:sym typeface="Arial"/>
              </a:defRPr>
            </a:lvl4pPr>
            <a:lvl5pPr indent="-228600" lvl="4" marL="2286000" algn="l">
              <a:lnSpc>
                <a:spcPct val="90000"/>
              </a:lnSpc>
              <a:spcBef>
                <a:spcPts val="375"/>
              </a:spcBef>
              <a:spcAft>
                <a:spcPts val="0"/>
              </a:spcAft>
              <a:buClr>
                <a:schemeClr val="dk1"/>
              </a:buClr>
              <a:buSzPts val="1350"/>
              <a:buNone/>
              <a:defRPr>
                <a:latin typeface="Arial"/>
                <a:ea typeface="Arial"/>
                <a:cs typeface="Arial"/>
                <a:sym typeface="Arial"/>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237" name="Google Shape;237;p22"/>
          <p:cNvSpPr/>
          <p:nvPr/>
        </p:nvSpPr>
        <p:spPr>
          <a:xfrm flipH="1">
            <a:off x="8580896" y="1"/>
            <a:ext cx="3611104" cy="3611104"/>
          </a:xfrm>
          <a:custGeom>
            <a:rect b="b" l="l" r="r" t="t"/>
            <a:pathLst>
              <a:path extrusionOk="0" h="1167493" w="1167493">
                <a:moveTo>
                  <a:pt x="0" y="0"/>
                </a:moveTo>
                <a:lnTo>
                  <a:pt x="1167493" y="0"/>
                </a:lnTo>
                <a:cubicBezTo>
                  <a:pt x="522704" y="0"/>
                  <a:pt x="0" y="522704"/>
                  <a:pt x="0" y="1167493"/>
                </a:cubicBezTo>
                <a:lnTo>
                  <a:pt x="0" y="0"/>
                </a:lnTo>
                <a:close/>
              </a:path>
            </a:pathLst>
          </a:cu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350" u="none" cap="none" strike="noStrike">
              <a:solidFill>
                <a:schemeClr val="lt1"/>
              </a:solidFill>
              <a:latin typeface="Arial"/>
              <a:ea typeface="Arial"/>
              <a:cs typeface="Arial"/>
              <a:sym typeface="Arial"/>
            </a:endParaRPr>
          </a:p>
        </p:txBody>
      </p:sp>
      <p:sp>
        <p:nvSpPr>
          <p:cNvPr id="238" name="Google Shape;238;p22"/>
          <p:cNvSpPr/>
          <p:nvPr/>
        </p:nvSpPr>
        <p:spPr>
          <a:xfrm flipH="1" rot="5400000">
            <a:off x="1" y="3246896"/>
            <a:ext cx="3611104" cy="3611104"/>
          </a:xfrm>
          <a:custGeom>
            <a:rect b="b" l="l" r="r" t="t"/>
            <a:pathLst>
              <a:path extrusionOk="0" h="1167493" w="1167493">
                <a:moveTo>
                  <a:pt x="0" y="0"/>
                </a:moveTo>
                <a:cubicBezTo>
                  <a:pt x="0" y="644789"/>
                  <a:pt x="522704" y="1167493"/>
                  <a:pt x="1167493" y="1167493"/>
                </a:cubicBezTo>
                <a:lnTo>
                  <a:pt x="0" y="1167493"/>
                </a:lnTo>
                <a:lnTo>
                  <a:pt x="0" y="0"/>
                </a:lnTo>
                <a:close/>
              </a:path>
            </a:pathLst>
          </a:cu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350" u="none" cap="none" strike="noStrike">
              <a:solidFill>
                <a:schemeClr val="lt1"/>
              </a:solidFill>
              <a:latin typeface="Arial"/>
              <a:ea typeface="Arial"/>
              <a:cs typeface="Arial"/>
              <a:sym typeface="Arial"/>
            </a:endParaRPr>
          </a:p>
        </p:txBody>
      </p:sp>
      <p:sp>
        <p:nvSpPr>
          <p:cNvPr id="239" name="Google Shape;239;p22"/>
          <p:cNvSpPr txBox="1"/>
          <p:nvPr>
            <p:ph idx="12" type="sldNum"/>
          </p:nvPr>
        </p:nvSpPr>
        <p:spPr>
          <a:xfrm>
            <a:off x="10153277" y="6356352"/>
            <a:ext cx="1657723"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0" i="0" sz="900" u="none" cap="none" strike="noStrike">
                <a:solidFill>
                  <a:schemeClr val="accent3"/>
                </a:solidFill>
                <a:latin typeface="Arial"/>
                <a:ea typeface="Arial"/>
                <a:cs typeface="Arial"/>
                <a:sym typeface="Arial"/>
              </a:defRPr>
            </a:lvl1pPr>
            <a:lvl2pPr indent="0" lvl="1" marL="0" algn="r">
              <a:spcBef>
                <a:spcPts val="0"/>
              </a:spcBef>
              <a:buNone/>
              <a:defRPr b="0" i="0" sz="900" u="none" cap="none" strike="noStrike">
                <a:solidFill>
                  <a:schemeClr val="accent3"/>
                </a:solidFill>
                <a:latin typeface="Arial"/>
                <a:ea typeface="Arial"/>
                <a:cs typeface="Arial"/>
                <a:sym typeface="Arial"/>
              </a:defRPr>
            </a:lvl2pPr>
            <a:lvl3pPr indent="0" lvl="2" marL="0" algn="r">
              <a:spcBef>
                <a:spcPts val="0"/>
              </a:spcBef>
              <a:buNone/>
              <a:defRPr b="0" i="0" sz="900" u="none" cap="none" strike="noStrike">
                <a:solidFill>
                  <a:schemeClr val="accent3"/>
                </a:solidFill>
                <a:latin typeface="Arial"/>
                <a:ea typeface="Arial"/>
                <a:cs typeface="Arial"/>
                <a:sym typeface="Arial"/>
              </a:defRPr>
            </a:lvl3pPr>
            <a:lvl4pPr indent="0" lvl="3" marL="0" algn="r">
              <a:spcBef>
                <a:spcPts val="0"/>
              </a:spcBef>
              <a:buNone/>
              <a:defRPr b="0" i="0" sz="900" u="none" cap="none" strike="noStrike">
                <a:solidFill>
                  <a:schemeClr val="accent3"/>
                </a:solidFill>
                <a:latin typeface="Arial"/>
                <a:ea typeface="Arial"/>
                <a:cs typeface="Arial"/>
                <a:sym typeface="Arial"/>
              </a:defRPr>
            </a:lvl4pPr>
            <a:lvl5pPr indent="0" lvl="4" marL="0" algn="r">
              <a:spcBef>
                <a:spcPts val="0"/>
              </a:spcBef>
              <a:buNone/>
              <a:defRPr b="0" i="0" sz="900" u="none" cap="none" strike="noStrike">
                <a:solidFill>
                  <a:schemeClr val="accent3"/>
                </a:solidFill>
                <a:latin typeface="Arial"/>
                <a:ea typeface="Arial"/>
                <a:cs typeface="Arial"/>
                <a:sym typeface="Arial"/>
              </a:defRPr>
            </a:lvl5pPr>
            <a:lvl6pPr indent="0" lvl="5" marL="0" algn="r">
              <a:spcBef>
                <a:spcPts val="0"/>
              </a:spcBef>
              <a:buNone/>
              <a:defRPr b="0" i="0" sz="900" u="none" cap="none" strike="noStrike">
                <a:solidFill>
                  <a:schemeClr val="accent3"/>
                </a:solidFill>
                <a:latin typeface="Arial"/>
                <a:ea typeface="Arial"/>
                <a:cs typeface="Arial"/>
                <a:sym typeface="Arial"/>
              </a:defRPr>
            </a:lvl6pPr>
            <a:lvl7pPr indent="0" lvl="6" marL="0" algn="r">
              <a:spcBef>
                <a:spcPts val="0"/>
              </a:spcBef>
              <a:buNone/>
              <a:defRPr b="0" i="0" sz="900" u="none" cap="none" strike="noStrike">
                <a:solidFill>
                  <a:schemeClr val="accent3"/>
                </a:solidFill>
                <a:latin typeface="Arial"/>
                <a:ea typeface="Arial"/>
                <a:cs typeface="Arial"/>
                <a:sym typeface="Arial"/>
              </a:defRPr>
            </a:lvl7pPr>
            <a:lvl8pPr indent="0" lvl="7" marL="0" algn="r">
              <a:spcBef>
                <a:spcPts val="0"/>
              </a:spcBef>
              <a:buNone/>
              <a:defRPr b="0" i="0" sz="900" u="none" cap="none" strike="noStrike">
                <a:solidFill>
                  <a:schemeClr val="accent3"/>
                </a:solidFill>
                <a:latin typeface="Arial"/>
                <a:ea typeface="Arial"/>
                <a:cs typeface="Arial"/>
                <a:sym typeface="Arial"/>
              </a:defRPr>
            </a:lvl8pPr>
            <a:lvl9pPr indent="0" lvl="8" marL="0" algn="r">
              <a:spcBef>
                <a:spcPts val="0"/>
              </a:spcBef>
              <a:buNone/>
              <a:defRPr b="0" i="0" sz="900" u="none" cap="none" strike="noStrike">
                <a:solidFill>
                  <a:schemeClr val="accent3"/>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40" name="Shape 240"/>
        <p:cNvGrpSpPr/>
        <p:nvPr/>
      </p:nvGrpSpPr>
      <p:grpSpPr>
        <a:xfrm>
          <a:off x="0" y="0"/>
          <a:ext cx="0" cy="0"/>
          <a:chOff x="0" y="0"/>
          <a:chExt cx="0" cy="0"/>
        </a:xfrm>
      </p:grpSpPr>
      <p:sp>
        <p:nvSpPr>
          <p:cNvPr id="241" name="Google Shape;241;p43"/>
          <p:cNvSpPr txBox="1"/>
          <p:nvPr>
            <p:ph type="ctrTitle"/>
          </p:nvPr>
        </p:nvSpPr>
        <p:spPr>
          <a:xfrm>
            <a:off x="1167494" y="1122363"/>
            <a:ext cx="7096933" cy="23876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4500"/>
              <a:buFont typeface="Arial"/>
              <a:buNone/>
              <a:defRPr b="1" sz="4500">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42" name="Google Shape;242;p43"/>
          <p:cNvSpPr txBox="1"/>
          <p:nvPr>
            <p:ph idx="1" type="subTitle"/>
          </p:nvPr>
        </p:nvSpPr>
        <p:spPr>
          <a:xfrm>
            <a:off x="1167493" y="3602039"/>
            <a:ext cx="9500507" cy="806675"/>
          </a:xfrm>
          <a:prstGeom prst="rect">
            <a:avLst/>
          </a:prstGeom>
          <a:noFill/>
          <a:ln>
            <a:noFill/>
          </a:ln>
        </p:spPr>
        <p:txBody>
          <a:bodyPr anchorCtr="0" anchor="t" bIns="45700" lIns="91425" spcFirstLastPara="1" rIns="91425" wrap="square" tIns="45700">
            <a:noAutofit/>
          </a:bodyPr>
          <a:lstStyle>
            <a:lvl1pPr lvl="0" algn="l">
              <a:lnSpc>
                <a:spcPct val="90000"/>
              </a:lnSpc>
              <a:spcBef>
                <a:spcPts val="750"/>
              </a:spcBef>
              <a:spcAft>
                <a:spcPts val="0"/>
              </a:spcAft>
              <a:buClr>
                <a:schemeClr val="dk1"/>
              </a:buClr>
              <a:buSzPts val="2400"/>
              <a:buNone/>
              <a:defRPr sz="2400">
                <a:latin typeface="Arial"/>
                <a:ea typeface="Arial"/>
                <a:cs typeface="Arial"/>
                <a:sym typeface="Arial"/>
              </a:defRPr>
            </a:lvl1pPr>
            <a:lvl2pPr lvl="1" algn="ctr">
              <a:lnSpc>
                <a:spcPct val="90000"/>
              </a:lnSpc>
              <a:spcBef>
                <a:spcPts val="375"/>
              </a:spcBef>
              <a:spcAft>
                <a:spcPts val="0"/>
              </a:spcAft>
              <a:buClr>
                <a:schemeClr val="dk1"/>
              </a:buClr>
              <a:buSzPts val="1500"/>
              <a:buNone/>
              <a:defRPr sz="1500"/>
            </a:lvl2pPr>
            <a:lvl3pPr lvl="2" algn="ctr">
              <a:lnSpc>
                <a:spcPct val="90000"/>
              </a:lnSpc>
              <a:spcBef>
                <a:spcPts val="375"/>
              </a:spcBef>
              <a:spcAft>
                <a:spcPts val="0"/>
              </a:spcAft>
              <a:buClr>
                <a:schemeClr val="dk1"/>
              </a:buClr>
              <a:buSzPts val="1350"/>
              <a:buNone/>
              <a:defRPr sz="1350"/>
            </a:lvl3pPr>
            <a:lvl4pPr lvl="3" algn="ctr">
              <a:lnSpc>
                <a:spcPct val="90000"/>
              </a:lnSpc>
              <a:spcBef>
                <a:spcPts val="375"/>
              </a:spcBef>
              <a:spcAft>
                <a:spcPts val="0"/>
              </a:spcAft>
              <a:buClr>
                <a:schemeClr val="dk1"/>
              </a:buClr>
              <a:buSzPts val="1200"/>
              <a:buNone/>
              <a:defRPr sz="1200"/>
            </a:lvl4pPr>
            <a:lvl5pPr lvl="4" algn="ctr">
              <a:lnSpc>
                <a:spcPct val="90000"/>
              </a:lnSpc>
              <a:spcBef>
                <a:spcPts val="375"/>
              </a:spcBef>
              <a:spcAft>
                <a:spcPts val="0"/>
              </a:spcAft>
              <a:buClr>
                <a:schemeClr val="dk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p:txBody>
      </p:sp>
      <p:sp>
        <p:nvSpPr>
          <p:cNvPr id="243" name="Google Shape;243;p43"/>
          <p:cNvSpPr/>
          <p:nvPr/>
        </p:nvSpPr>
        <p:spPr>
          <a:xfrm>
            <a:off x="0" y="4572000"/>
            <a:ext cx="12192000" cy="22860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244" name="Google Shape;244;p43"/>
          <p:cNvSpPr/>
          <p:nvPr/>
        </p:nvSpPr>
        <p:spPr>
          <a:xfrm>
            <a:off x="583746" y="4960030"/>
            <a:ext cx="1551215" cy="1551214"/>
          </a:xfrm>
          <a:prstGeom prst="ellipse">
            <a:avLst/>
          </a:prstGeom>
          <a:solidFill>
            <a:schemeClr val="dk2"/>
          </a:solidFill>
          <a:ln cap="flat" cmpd="sng" w="12700">
            <a:solidFill>
              <a:srgbClr val="B1973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245" name="Google Shape;245;p43"/>
          <p:cNvSpPr/>
          <p:nvPr/>
        </p:nvSpPr>
        <p:spPr>
          <a:xfrm>
            <a:off x="2" y="4571999"/>
            <a:ext cx="1118508" cy="1118508"/>
          </a:xfrm>
          <a:custGeom>
            <a:rect b="b" l="l" r="r" t="t"/>
            <a:pathLst>
              <a:path extrusionOk="0" h="1167493" w="1167493">
                <a:moveTo>
                  <a:pt x="0" y="0"/>
                </a:moveTo>
                <a:lnTo>
                  <a:pt x="1167493" y="0"/>
                </a:lnTo>
                <a:cubicBezTo>
                  <a:pt x="522704" y="0"/>
                  <a:pt x="0" y="522704"/>
                  <a:pt x="0" y="1167493"/>
                </a:cubicBezTo>
                <a:lnTo>
                  <a:pt x="0" y="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246" name="Google Shape;246;p43"/>
          <p:cNvSpPr/>
          <p:nvPr/>
        </p:nvSpPr>
        <p:spPr>
          <a:xfrm>
            <a:off x="2" y="5739492"/>
            <a:ext cx="1118508" cy="1118508"/>
          </a:xfrm>
          <a:custGeom>
            <a:rect b="b" l="l" r="r" t="t"/>
            <a:pathLst>
              <a:path extrusionOk="0" h="1167493" w="1167493">
                <a:moveTo>
                  <a:pt x="0" y="0"/>
                </a:moveTo>
                <a:cubicBezTo>
                  <a:pt x="0" y="644789"/>
                  <a:pt x="522704" y="1167493"/>
                  <a:pt x="1167493" y="1167493"/>
                </a:cubicBezTo>
                <a:lnTo>
                  <a:pt x="0" y="1167493"/>
                </a:lnTo>
                <a:lnTo>
                  <a:pt x="0" y="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grpSp>
        <p:nvGrpSpPr>
          <p:cNvPr id="247" name="Google Shape;247;p43"/>
          <p:cNvGrpSpPr/>
          <p:nvPr/>
        </p:nvGrpSpPr>
        <p:grpSpPr>
          <a:xfrm>
            <a:off x="8264428" y="-3419"/>
            <a:ext cx="3927573" cy="3165022"/>
            <a:chOff x="9857014" y="13834"/>
            <a:chExt cx="2334986" cy="1881641"/>
          </a:xfrm>
        </p:grpSpPr>
        <p:sp>
          <p:nvSpPr>
            <p:cNvPr id="248" name="Google Shape;248;p43"/>
            <p:cNvSpPr/>
            <p:nvPr/>
          </p:nvSpPr>
          <p:spPr>
            <a:xfrm rot="-5400000">
              <a:off x="10667433" y="370908"/>
              <a:ext cx="1881641" cy="1167493"/>
            </a:xfrm>
            <a:custGeom>
              <a:rect b="b" l="l" r="r" t="t"/>
              <a:pathLst>
                <a:path extrusionOk="0" h="1167493" w="1881641">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249" name="Google Shape;249;p43"/>
            <p:cNvSpPr/>
            <p:nvPr/>
          </p:nvSpPr>
          <p:spPr>
            <a:xfrm flipH="1" rot="5400000">
              <a:off x="9499940" y="370908"/>
              <a:ext cx="1881641" cy="1167493"/>
            </a:xfrm>
            <a:custGeom>
              <a:rect b="b" l="l" r="r" t="t"/>
              <a:pathLst>
                <a:path extrusionOk="0" h="1167493" w="1881641">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grpSp>
      <p:sp>
        <p:nvSpPr>
          <p:cNvPr id="250" name="Google Shape;250;p43"/>
          <p:cNvSpPr/>
          <p:nvPr/>
        </p:nvSpPr>
        <p:spPr>
          <a:xfrm>
            <a:off x="0" y="-1"/>
            <a:ext cx="1167493" cy="1167493"/>
          </a:xfrm>
          <a:custGeom>
            <a:rect b="b" l="l" r="r" t="t"/>
            <a:pathLst>
              <a:path extrusionOk="0" h="862693" w="862693">
                <a:moveTo>
                  <a:pt x="0" y="0"/>
                </a:moveTo>
                <a:lnTo>
                  <a:pt x="862693" y="0"/>
                </a:lnTo>
                <a:cubicBezTo>
                  <a:pt x="862693" y="476453"/>
                  <a:pt x="476452" y="862693"/>
                  <a:pt x="0" y="862693"/>
                </a:cubicBezTo>
                <a:lnTo>
                  <a:pt x="0" y="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251" name="Google Shape;251;p43"/>
          <p:cNvSpPr/>
          <p:nvPr/>
        </p:nvSpPr>
        <p:spPr>
          <a:xfrm>
            <a:off x="11024508" y="4580708"/>
            <a:ext cx="1167493" cy="2277292"/>
          </a:xfrm>
          <a:custGeom>
            <a:rect b="b" l="l" r="r" t="t"/>
            <a:pathLst>
              <a:path extrusionOk="0" h="2272167" w="1167493">
                <a:moveTo>
                  <a:pt x="1167473" y="0"/>
                </a:moveTo>
                <a:lnTo>
                  <a:pt x="1167493" y="0"/>
                </a:lnTo>
                <a:lnTo>
                  <a:pt x="1167493" y="492960"/>
                </a:lnTo>
                <a:lnTo>
                  <a:pt x="1167493" y="720385"/>
                </a:lnTo>
                <a:lnTo>
                  <a:pt x="1167493" y="2272167"/>
                </a:lnTo>
                <a:lnTo>
                  <a:pt x="0" y="2272167"/>
                </a:lnTo>
                <a:lnTo>
                  <a:pt x="0" y="1898074"/>
                </a:lnTo>
                <a:lnTo>
                  <a:pt x="0" y="1271597"/>
                </a:lnTo>
                <a:lnTo>
                  <a:pt x="0" y="1177688"/>
                </a:lnTo>
                <a:cubicBezTo>
                  <a:pt x="0" y="567919"/>
                  <a:pt x="459408" y="66389"/>
                  <a:pt x="1048124" y="6080"/>
                </a:cubicBezTo>
                <a:lnTo>
                  <a:pt x="1167473" y="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252" name="Google Shape;252;p43"/>
          <p:cNvSpPr txBox="1"/>
          <p:nvPr>
            <p:ph idx="12" type="sldNum"/>
          </p:nvPr>
        </p:nvSpPr>
        <p:spPr>
          <a:xfrm>
            <a:off x="9067800" y="6356352"/>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253" name="Shape 253"/>
        <p:cNvGrpSpPr/>
        <p:nvPr/>
      </p:nvGrpSpPr>
      <p:grpSpPr>
        <a:xfrm>
          <a:off x="0" y="0"/>
          <a:ext cx="0" cy="0"/>
          <a:chOff x="0" y="0"/>
          <a:chExt cx="0" cy="0"/>
        </a:xfrm>
      </p:grpSpPr>
      <p:sp>
        <p:nvSpPr>
          <p:cNvPr id="254" name="Google Shape;254;p44"/>
          <p:cNvSpPr txBox="1"/>
          <p:nvPr>
            <p:ph idx="1" type="body"/>
          </p:nvPr>
        </p:nvSpPr>
        <p:spPr>
          <a:xfrm>
            <a:off x="1167494" y="2017469"/>
            <a:ext cx="9779183" cy="3366815"/>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chemeClr val="dk1"/>
              </a:buClr>
              <a:buSzPts val="2100"/>
              <a:buNone/>
              <a:defRPr>
                <a:latin typeface="Arial"/>
                <a:ea typeface="Arial"/>
                <a:cs typeface="Arial"/>
                <a:sym typeface="Arial"/>
              </a:defRPr>
            </a:lvl1pPr>
            <a:lvl2pPr indent="-228600" lvl="1" marL="914400" algn="l">
              <a:lnSpc>
                <a:spcPct val="90000"/>
              </a:lnSpc>
              <a:spcBef>
                <a:spcPts val="375"/>
              </a:spcBef>
              <a:spcAft>
                <a:spcPts val="0"/>
              </a:spcAft>
              <a:buClr>
                <a:schemeClr val="dk1"/>
              </a:buClr>
              <a:buSzPts val="1800"/>
              <a:buNone/>
              <a:defRPr>
                <a:latin typeface="Arial"/>
                <a:ea typeface="Arial"/>
                <a:cs typeface="Arial"/>
                <a:sym typeface="Arial"/>
              </a:defRPr>
            </a:lvl2pPr>
            <a:lvl3pPr indent="-228600" lvl="2" marL="1371600" algn="l">
              <a:lnSpc>
                <a:spcPct val="90000"/>
              </a:lnSpc>
              <a:spcBef>
                <a:spcPts val="375"/>
              </a:spcBef>
              <a:spcAft>
                <a:spcPts val="0"/>
              </a:spcAft>
              <a:buClr>
                <a:schemeClr val="dk1"/>
              </a:buClr>
              <a:buSzPts val="1500"/>
              <a:buNone/>
              <a:defRPr>
                <a:latin typeface="Arial"/>
                <a:ea typeface="Arial"/>
                <a:cs typeface="Arial"/>
                <a:sym typeface="Arial"/>
              </a:defRPr>
            </a:lvl3pPr>
            <a:lvl4pPr indent="-228600" lvl="3" marL="1828800" algn="l">
              <a:lnSpc>
                <a:spcPct val="90000"/>
              </a:lnSpc>
              <a:spcBef>
                <a:spcPts val="375"/>
              </a:spcBef>
              <a:spcAft>
                <a:spcPts val="0"/>
              </a:spcAft>
              <a:buClr>
                <a:schemeClr val="dk1"/>
              </a:buClr>
              <a:buSzPts val="1350"/>
              <a:buNone/>
              <a:defRPr>
                <a:latin typeface="Arial"/>
                <a:ea typeface="Arial"/>
                <a:cs typeface="Arial"/>
                <a:sym typeface="Arial"/>
              </a:defRPr>
            </a:lvl4pPr>
            <a:lvl5pPr indent="-228600" lvl="4" marL="2286000" algn="l">
              <a:lnSpc>
                <a:spcPct val="90000"/>
              </a:lnSpc>
              <a:spcBef>
                <a:spcPts val="375"/>
              </a:spcBef>
              <a:spcAft>
                <a:spcPts val="0"/>
              </a:spcAft>
              <a:buClr>
                <a:schemeClr val="dk1"/>
              </a:buClr>
              <a:buSzPts val="1350"/>
              <a:buNone/>
              <a:defRPr>
                <a:latin typeface="Arial"/>
                <a:ea typeface="Arial"/>
                <a:cs typeface="Arial"/>
                <a:sym typeface="Arial"/>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255" name="Google Shape;255;p44"/>
          <p:cNvSpPr/>
          <p:nvPr/>
        </p:nvSpPr>
        <p:spPr>
          <a:xfrm flipH="1">
            <a:off x="8580896" y="1"/>
            <a:ext cx="3611104" cy="3611104"/>
          </a:xfrm>
          <a:custGeom>
            <a:rect b="b" l="l" r="r" t="t"/>
            <a:pathLst>
              <a:path extrusionOk="0" h="1167493" w="1167493">
                <a:moveTo>
                  <a:pt x="0" y="0"/>
                </a:moveTo>
                <a:lnTo>
                  <a:pt x="1167493" y="0"/>
                </a:lnTo>
                <a:cubicBezTo>
                  <a:pt x="522704" y="0"/>
                  <a:pt x="0" y="522704"/>
                  <a:pt x="0" y="1167493"/>
                </a:cubicBezTo>
                <a:lnTo>
                  <a:pt x="0" y="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256" name="Google Shape;256;p44"/>
          <p:cNvSpPr/>
          <p:nvPr/>
        </p:nvSpPr>
        <p:spPr>
          <a:xfrm flipH="1">
            <a:off x="8580896" y="3246896"/>
            <a:ext cx="3611104" cy="3611104"/>
          </a:xfrm>
          <a:custGeom>
            <a:rect b="b" l="l" r="r" t="t"/>
            <a:pathLst>
              <a:path extrusionOk="0" h="1167493" w="1167493">
                <a:moveTo>
                  <a:pt x="0" y="0"/>
                </a:moveTo>
                <a:cubicBezTo>
                  <a:pt x="0" y="644789"/>
                  <a:pt x="522704" y="1167493"/>
                  <a:pt x="1167493" y="1167493"/>
                </a:cubicBezTo>
                <a:lnTo>
                  <a:pt x="0" y="1167493"/>
                </a:lnTo>
                <a:lnTo>
                  <a:pt x="0" y="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257" name="Google Shape;257;p44"/>
          <p:cNvSpPr/>
          <p:nvPr/>
        </p:nvSpPr>
        <p:spPr>
          <a:xfrm>
            <a:off x="1" y="0"/>
            <a:ext cx="933856" cy="933856"/>
          </a:xfrm>
          <a:custGeom>
            <a:rect b="b" l="l" r="r" t="t"/>
            <a:pathLst>
              <a:path extrusionOk="0" h="862693" w="862693">
                <a:moveTo>
                  <a:pt x="0" y="0"/>
                </a:moveTo>
                <a:lnTo>
                  <a:pt x="862693" y="0"/>
                </a:lnTo>
                <a:cubicBezTo>
                  <a:pt x="862693" y="476453"/>
                  <a:pt x="476452" y="862693"/>
                  <a:pt x="0" y="862693"/>
                </a:cubicBezTo>
                <a:lnTo>
                  <a:pt x="0" y="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grpSp>
        <p:nvGrpSpPr>
          <p:cNvPr id="258" name="Google Shape;258;p44"/>
          <p:cNvGrpSpPr/>
          <p:nvPr/>
        </p:nvGrpSpPr>
        <p:grpSpPr>
          <a:xfrm>
            <a:off x="8082093" y="5590905"/>
            <a:ext cx="1572380" cy="1267097"/>
            <a:chOff x="7413403" y="4976359"/>
            <a:chExt cx="2334986" cy="1881641"/>
          </a:xfrm>
        </p:grpSpPr>
        <p:sp>
          <p:nvSpPr>
            <p:cNvPr id="259" name="Google Shape;259;p44"/>
            <p:cNvSpPr/>
            <p:nvPr/>
          </p:nvSpPr>
          <p:spPr>
            <a:xfrm rot="-5400000">
              <a:off x="8223822" y="5333433"/>
              <a:ext cx="1881641" cy="1167493"/>
            </a:xfrm>
            <a:custGeom>
              <a:rect b="b" l="l" r="r" t="t"/>
              <a:pathLst>
                <a:path extrusionOk="0" h="1167493" w="1881641">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260" name="Google Shape;260;p44"/>
            <p:cNvSpPr/>
            <p:nvPr/>
          </p:nvSpPr>
          <p:spPr>
            <a:xfrm flipH="1" rot="5400000">
              <a:off x="7056329" y="5333433"/>
              <a:ext cx="1881641" cy="1167493"/>
            </a:xfrm>
            <a:custGeom>
              <a:rect b="b" l="l" r="r" t="t"/>
              <a:pathLst>
                <a:path extrusionOk="0" h="1167493" w="1881641">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grpSp>
      <p:sp>
        <p:nvSpPr>
          <p:cNvPr id="261" name="Google Shape;261;p44"/>
          <p:cNvSpPr txBox="1"/>
          <p:nvPr>
            <p:ph type="title"/>
          </p:nvPr>
        </p:nvSpPr>
        <p:spPr>
          <a:xfrm>
            <a:off x="381000" y="381000"/>
            <a:ext cx="114300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accent3"/>
              </a:buClr>
              <a:buSzPts val="3300"/>
              <a:buFont typeface="Arial"/>
              <a:buNone/>
              <a:defRPr b="1">
                <a:solidFill>
                  <a:schemeClr val="accent3"/>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p:cSld name="Section Header">
    <p:spTree>
      <p:nvGrpSpPr>
        <p:cNvPr id="262" name="Shape 262"/>
        <p:cNvGrpSpPr/>
        <p:nvPr/>
      </p:nvGrpSpPr>
      <p:grpSpPr>
        <a:xfrm>
          <a:off x="0" y="0"/>
          <a:ext cx="0" cy="0"/>
          <a:chOff x="0" y="0"/>
          <a:chExt cx="0" cy="0"/>
        </a:xfrm>
      </p:grpSpPr>
      <p:sp>
        <p:nvSpPr>
          <p:cNvPr id="263" name="Google Shape;263;p45"/>
          <p:cNvSpPr/>
          <p:nvPr/>
        </p:nvSpPr>
        <p:spPr>
          <a:xfrm>
            <a:off x="0" y="2285998"/>
            <a:ext cx="12208823" cy="45720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264" name="Google Shape;264;p45"/>
          <p:cNvSpPr/>
          <p:nvPr/>
        </p:nvSpPr>
        <p:spPr>
          <a:xfrm flipH="1">
            <a:off x="8597719" y="3246896"/>
            <a:ext cx="3611104" cy="3611104"/>
          </a:xfrm>
          <a:custGeom>
            <a:rect b="b" l="l" r="r" t="t"/>
            <a:pathLst>
              <a:path extrusionOk="0" h="1167493" w="1167493">
                <a:moveTo>
                  <a:pt x="0" y="0"/>
                </a:moveTo>
                <a:cubicBezTo>
                  <a:pt x="0" y="644789"/>
                  <a:pt x="522704" y="1167493"/>
                  <a:pt x="1167493" y="1167493"/>
                </a:cubicBezTo>
                <a:lnTo>
                  <a:pt x="0" y="1167493"/>
                </a:lnTo>
                <a:lnTo>
                  <a:pt x="0" y="0"/>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265" name="Google Shape;265;p45"/>
          <p:cNvSpPr/>
          <p:nvPr/>
        </p:nvSpPr>
        <p:spPr>
          <a:xfrm>
            <a:off x="1" y="0"/>
            <a:ext cx="933856" cy="933856"/>
          </a:xfrm>
          <a:custGeom>
            <a:rect b="b" l="l" r="r" t="t"/>
            <a:pathLst>
              <a:path extrusionOk="0" h="862693" w="862693">
                <a:moveTo>
                  <a:pt x="0" y="0"/>
                </a:moveTo>
                <a:lnTo>
                  <a:pt x="862693" y="0"/>
                </a:lnTo>
                <a:cubicBezTo>
                  <a:pt x="862693" y="476453"/>
                  <a:pt x="476452" y="862693"/>
                  <a:pt x="0" y="862693"/>
                </a:cubicBezTo>
                <a:lnTo>
                  <a:pt x="0" y="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266" name="Google Shape;266;p45"/>
          <p:cNvSpPr/>
          <p:nvPr/>
        </p:nvSpPr>
        <p:spPr>
          <a:xfrm rot="-5400000">
            <a:off x="10344102" y="438100"/>
            <a:ext cx="2285999" cy="1409801"/>
          </a:xfrm>
          <a:custGeom>
            <a:rect b="b" l="l" r="r" t="t"/>
            <a:pathLst>
              <a:path extrusionOk="0" h="1167493" w="1881641">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267" name="Google Shape;267;p45"/>
          <p:cNvSpPr txBox="1"/>
          <p:nvPr>
            <p:ph type="title"/>
          </p:nvPr>
        </p:nvSpPr>
        <p:spPr>
          <a:xfrm>
            <a:off x="1167494" y="381000"/>
            <a:ext cx="9779183" cy="1325563"/>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600"/>
              <a:buFont typeface="Arial"/>
              <a:buNone/>
              <a:defRPr b="1" sz="3600">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68" name="Google Shape;268;p45"/>
          <p:cNvSpPr txBox="1"/>
          <p:nvPr>
            <p:ph idx="1" type="body"/>
          </p:nvPr>
        </p:nvSpPr>
        <p:spPr>
          <a:xfrm>
            <a:off x="1167494" y="2653169"/>
            <a:ext cx="9779183" cy="3436483"/>
          </a:xfrm>
          <a:prstGeom prst="rect">
            <a:avLst/>
          </a:prstGeom>
          <a:noFill/>
          <a:ln>
            <a:noFill/>
          </a:ln>
        </p:spPr>
        <p:txBody>
          <a:bodyPr anchorCtr="0" anchor="t" bIns="45700" lIns="91425" spcFirstLastPara="1" rIns="91425" wrap="square" tIns="45700">
            <a:noAutofit/>
          </a:bodyPr>
          <a:lstStyle>
            <a:lvl1pPr indent="-228600" lvl="0" marL="457200" algn="l">
              <a:lnSpc>
                <a:spcPct val="150000"/>
              </a:lnSpc>
              <a:spcBef>
                <a:spcPts val="750"/>
              </a:spcBef>
              <a:spcAft>
                <a:spcPts val="0"/>
              </a:spcAft>
              <a:buClr>
                <a:schemeClr val="lt1"/>
              </a:buClr>
              <a:buSzPts val="1800"/>
              <a:buNone/>
              <a:defRPr sz="1800">
                <a:solidFill>
                  <a:schemeClr val="lt1"/>
                </a:solidFill>
                <a:latin typeface="Arial"/>
                <a:ea typeface="Arial"/>
                <a:cs typeface="Arial"/>
                <a:sym typeface="Arial"/>
              </a:defRPr>
            </a:lvl1pPr>
            <a:lvl2pPr indent="-228600" lvl="1" marL="914400" algn="l">
              <a:lnSpc>
                <a:spcPct val="90000"/>
              </a:lnSpc>
              <a:spcBef>
                <a:spcPts val="375"/>
              </a:spcBef>
              <a:spcAft>
                <a:spcPts val="0"/>
              </a:spcAft>
              <a:buClr>
                <a:srgbClr val="888888"/>
              </a:buClr>
              <a:buSzPts val="1500"/>
              <a:buNone/>
              <a:defRPr sz="1500">
                <a:solidFill>
                  <a:srgbClr val="888888"/>
                </a:solidFill>
              </a:defRPr>
            </a:lvl2pPr>
            <a:lvl3pPr indent="-228600" lvl="2" marL="1371600" algn="l">
              <a:lnSpc>
                <a:spcPct val="90000"/>
              </a:lnSpc>
              <a:spcBef>
                <a:spcPts val="375"/>
              </a:spcBef>
              <a:spcAft>
                <a:spcPts val="0"/>
              </a:spcAft>
              <a:buClr>
                <a:srgbClr val="888888"/>
              </a:buClr>
              <a:buSzPts val="1350"/>
              <a:buNone/>
              <a:defRPr sz="1350">
                <a:solidFill>
                  <a:srgbClr val="888888"/>
                </a:solidFill>
              </a:defRPr>
            </a:lvl3pPr>
            <a:lvl4pPr indent="-228600" lvl="3" marL="1828800" algn="l">
              <a:lnSpc>
                <a:spcPct val="90000"/>
              </a:lnSpc>
              <a:spcBef>
                <a:spcPts val="375"/>
              </a:spcBef>
              <a:spcAft>
                <a:spcPts val="0"/>
              </a:spcAft>
              <a:buClr>
                <a:srgbClr val="888888"/>
              </a:buClr>
              <a:buSzPts val="1200"/>
              <a:buNone/>
              <a:defRPr sz="1200">
                <a:solidFill>
                  <a:srgbClr val="888888"/>
                </a:solidFill>
              </a:defRPr>
            </a:lvl4pPr>
            <a:lvl5pPr indent="-228600" lvl="4" marL="2286000" algn="l">
              <a:lnSpc>
                <a:spcPct val="90000"/>
              </a:lnSpc>
              <a:spcBef>
                <a:spcPts val="375"/>
              </a:spcBef>
              <a:spcAft>
                <a:spcPts val="0"/>
              </a:spcAft>
              <a:buClr>
                <a:srgbClr val="888888"/>
              </a:buClr>
              <a:buSzPts val="1200"/>
              <a:buNone/>
              <a:defRPr sz="1200">
                <a:solidFill>
                  <a:srgbClr val="888888"/>
                </a:solidFill>
              </a:defRPr>
            </a:lvl5pPr>
            <a:lvl6pPr indent="-228600" lvl="5" marL="2743200" algn="l">
              <a:lnSpc>
                <a:spcPct val="90000"/>
              </a:lnSpc>
              <a:spcBef>
                <a:spcPts val="375"/>
              </a:spcBef>
              <a:spcAft>
                <a:spcPts val="0"/>
              </a:spcAft>
              <a:buClr>
                <a:srgbClr val="888888"/>
              </a:buClr>
              <a:buSzPts val="1200"/>
              <a:buNone/>
              <a:defRPr sz="1200">
                <a:solidFill>
                  <a:srgbClr val="888888"/>
                </a:solidFill>
              </a:defRPr>
            </a:lvl6pPr>
            <a:lvl7pPr indent="-228600" lvl="6" marL="3200400" algn="l">
              <a:lnSpc>
                <a:spcPct val="90000"/>
              </a:lnSpc>
              <a:spcBef>
                <a:spcPts val="375"/>
              </a:spcBef>
              <a:spcAft>
                <a:spcPts val="0"/>
              </a:spcAft>
              <a:buClr>
                <a:srgbClr val="888888"/>
              </a:buClr>
              <a:buSzPts val="1200"/>
              <a:buNone/>
              <a:defRPr sz="1200">
                <a:solidFill>
                  <a:srgbClr val="888888"/>
                </a:solidFill>
              </a:defRPr>
            </a:lvl7pPr>
            <a:lvl8pPr indent="-228600" lvl="7" marL="3657600" algn="l">
              <a:lnSpc>
                <a:spcPct val="90000"/>
              </a:lnSpc>
              <a:spcBef>
                <a:spcPts val="375"/>
              </a:spcBef>
              <a:spcAft>
                <a:spcPts val="0"/>
              </a:spcAft>
              <a:buClr>
                <a:srgbClr val="888888"/>
              </a:buClr>
              <a:buSzPts val="1200"/>
              <a:buNone/>
              <a:defRPr sz="1200">
                <a:solidFill>
                  <a:srgbClr val="888888"/>
                </a:solidFill>
              </a:defRPr>
            </a:lvl8pPr>
            <a:lvl9pPr indent="-228600" lvl="8" marL="4114800" algn="l">
              <a:lnSpc>
                <a:spcPct val="90000"/>
              </a:lnSpc>
              <a:spcBef>
                <a:spcPts val="375"/>
              </a:spcBef>
              <a:spcAft>
                <a:spcPts val="0"/>
              </a:spcAft>
              <a:buClr>
                <a:srgbClr val="888888"/>
              </a:buClr>
              <a:buSzPts val="1200"/>
              <a:buNone/>
              <a:defRPr sz="1200">
                <a:solidFill>
                  <a:srgbClr val="888888"/>
                </a:solidFill>
              </a:defRPr>
            </a:lvl9pPr>
          </a:lstStyle>
          <a:p/>
        </p:txBody>
      </p:sp>
      <p:sp>
        <p:nvSpPr>
          <p:cNvPr id="269" name="Google Shape;269;p45"/>
          <p:cNvSpPr txBox="1"/>
          <p:nvPr>
            <p:ph idx="12" type="sldNum"/>
          </p:nvPr>
        </p:nvSpPr>
        <p:spPr>
          <a:xfrm>
            <a:off x="10206317" y="6356352"/>
            <a:ext cx="1604683"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900">
                <a:solidFill>
                  <a:schemeClr val="accent3"/>
                </a:solidFill>
                <a:latin typeface="Arial"/>
                <a:ea typeface="Arial"/>
                <a:cs typeface="Arial"/>
                <a:sym typeface="Arial"/>
              </a:defRPr>
            </a:lvl1pPr>
            <a:lvl2pPr indent="0" lvl="1" marL="0" algn="r">
              <a:spcBef>
                <a:spcPts val="0"/>
              </a:spcBef>
              <a:buNone/>
              <a:defRPr sz="900">
                <a:solidFill>
                  <a:schemeClr val="accent3"/>
                </a:solidFill>
                <a:latin typeface="Arial"/>
                <a:ea typeface="Arial"/>
                <a:cs typeface="Arial"/>
                <a:sym typeface="Arial"/>
              </a:defRPr>
            </a:lvl2pPr>
            <a:lvl3pPr indent="0" lvl="2" marL="0" algn="r">
              <a:spcBef>
                <a:spcPts val="0"/>
              </a:spcBef>
              <a:buNone/>
              <a:defRPr sz="900">
                <a:solidFill>
                  <a:schemeClr val="accent3"/>
                </a:solidFill>
                <a:latin typeface="Arial"/>
                <a:ea typeface="Arial"/>
                <a:cs typeface="Arial"/>
                <a:sym typeface="Arial"/>
              </a:defRPr>
            </a:lvl3pPr>
            <a:lvl4pPr indent="0" lvl="3" marL="0" algn="r">
              <a:spcBef>
                <a:spcPts val="0"/>
              </a:spcBef>
              <a:buNone/>
              <a:defRPr sz="900">
                <a:solidFill>
                  <a:schemeClr val="accent3"/>
                </a:solidFill>
                <a:latin typeface="Arial"/>
                <a:ea typeface="Arial"/>
                <a:cs typeface="Arial"/>
                <a:sym typeface="Arial"/>
              </a:defRPr>
            </a:lvl4pPr>
            <a:lvl5pPr indent="0" lvl="4" marL="0" algn="r">
              <a:spcBef>
                <a:spcPts val="0"/>
              </a:spcBef>
              <a:buNone/>
              <a:defRPr sz="900">
                <a:solidFill>
                  <a:schemeClr val="accent3"/>
                </a:solidFill>
                <a:latin typeface="Arial"/>
                <a:ea typeface="Arial"/>
                <a:cs typeface="Arial"/>
                <a:sym typeface="Arial"/>
              </a:defRPr>
            </a:lvl5pPr>
            <a:lvl6pPr indent="0" lvl="5" marL="0" algn="r">
              <a:spcBef>
                <a:spcPts val="0"/>
              </a:spcBef>
              <a:buNone/>
              <a:defRPr sz="900">
                <a:solidFill>
                  <a:schemeClr val="accent3"/>
                </a:solidFill>
                <a:latin typeface="Arial"/>
                <a:ea typeface="Arial"/>
                <a:cs typeface="Arial"/>
                <a:sym typeface="Arial"/>
              </a:defRPr>
            </a:lvl6pPr>
            <a:lvl7pPr indent="0" lvl="6" marL="0" algn="r">
              <a:spcBef>
                <a:spcPts val="0"/>
              </a:spcBef>
              <a:buNone/>
              <a:defRPr sz="900">
                <a:solidFill>
                  <a:schemeClr val="accent3"/>
                </a:solidFill>
                <a:latin typeface="Arial"/>
                <a:ea typeface="Arial"/>
                <a:cs typeface="Arial"/>
                <a:sym typeface="Arial"/>
              </a:defRPr>
            </a:lvl7pPr>
            <a:lvl8pPr indent="0" lvl="7" marL="0" algn="r">
              <a:spcBef>
                <a:spcPts val="0"/>
              </a:spcBef>
              <a:buNone/>
              <a:defRPr sz="900">
                <a:solidFill>
                  <a:schemeClr val="accent3"/>
                </a:solidFill>
                <a:latin typeface="Arial"/>
                <a:ea typeface="Arial"/>
                <a:cs typeface="Arial"/>
                <a:sym typeface="Arial"/>
              </a:defRPr>
            </a:lvl8pPr>
            <a:lvl9pPr indent="0" lvl="8" marL="0" algn="r">
              <a:spcBef>
                <a:spcPts val="0"/>
              </a:spcBef>
              <a:buNone/>
              <a:defRPr sz="900">
                <a:solidFill>
                  <a:schemeClr val="accent3"/>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p:cSld name="Section title">
    <p:spTree>
      <p:nvGrpSpPr>
        <p:cNvPr id="270" name="Shape 270"/>
        <p:cNvGrpSpPr/>
        <p:nvPr/>
      </p:nvGrpSpPr>
      <p:grpSpPr>
        <a:xfrm>
          <a:off x="0" y="0"/>
          <a:ext cx="0" cy="0"/>
          <a:chOff x="0" y="0"/>
          <a:chExt cx="0" cy="0"/>
        </a:xfrm>
      </p:grpSpPr>
      <p:sp>
        <p:nvSpPr>
          <p:cNvPr id="271" name="Google Shape;271;p46"/>
          <p:cNvSpPr/>
          <p:nvPr/>
        </p:nvSpPr>
        <p:spPr>
          <a:xfrm>
            <a:off x="0" y="0"/>
            <a:ext cx="8025491" cy="6858000"/>
          </a:xfrm>
          <a:custGeom>
            <a:rect b="b" l="l" r="r" t="t"/>
            <a:pathLst>
              <a:path extrusionOk="0" h="6858000" w="8025490">
                <a:moveTo>
                  <a:pt x="0" y="0"/>
                </a:moveTo>
                <a:lnTo>
                  <a:pt x="4596490" y="0"/>
                </a:lnTo>
                <a:cubicBezTo>
                  <a:pt x="6490274" y="0"/>
                  <a:pt x="8025490" y="1535216"/>
                  <a:pt x="8025490" y="3429000"/>
                </a:cubicBezTo>
                <a:cubicBezTo>
                  <a:pt x="8025490" y="5322784"/>
                  <a:pt x="6490274" y="6858000"/>
                  <a:pt x="4596490" y="6858000"/>
                </a:cubicBezTo>
                <a:lnTo>
                  <a:pt x="0" y="685800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272" name="Google Shape;272;p46"/>
          <p:cNvSpPr txBox="1"/>
          <p:nvPr>
            <p:ph type="ctrTitle"/>
          </p:nvPr>
        </p:nvSpPr>
        <p:spPr>
          <a:xfrm>
            <a:off x="1167495" y="1059400"/>
            <a:ext cx="6245912" cy="23876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lt1"/>
              </a:buClr>
              <a:buSzPts val="4500"/>
              <a:buFont typeface="Arial"/>
              <a:buNone/>
              <a:defRPr b="1" sz="45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73" name="Google Shape;273;p46"/>
          <p:cNvSpPr txBox="1"/>
          <p:nvPr>
            <p:ph idx="1" type="subTitle"/>
          </p:nvPr>
        </p:nvSpPr>
        <p:spPr>
          <a:xfrm>
            <a:off x="1167495" y="3539077"/>
            <a:ext cx="6245912" cy="1406101"/>
          </a:xfrm>
          <a:prstGeom prst="rect">
            <a:avLst/>
          </a:prstGeom>
          <a:noFill/>
          <a:ln>
            <a:noFill/>
          </a:ln>
        </p:spPr>
        <p:txBody>
          <a:bodyPr anchorCtr="0" anchor="t" bIns="45700" lIns="91425" spcFirstLastPara="1" rIns="91425" wrap="square" tIns="45700">
            <a:noAutofit/>
          </a:bodyPr>
          <a:lstStyle>
            <a:lvl1pPr lvl="0" algn="l">
              <a:lnSpc>
                <a:spcPct val="90000"/>
              </a:lnSpc>
              <a:spcBef>
                <a:spcPts val="750"/>
              </a:spcBef>
              <a:spcAft>
                <a:spcPts val="0"/>
              </a:spcAft>
              <a:buClr>
                <a:schemeClr val="lt1"/>
              </a:buClr>
              <a:buSzPts val="2400"/>
              <a:buNone/>
              <a:defRPr sz="2400">
                <a:solidFill>
                  <a:schemeClr val="lt1"/>
                </a:solidFill>
                <a:latin typeface="Arial"/>
                <a:ea typeface="Arial"/>
                <a:cs typeface="Arial"/>
                <a:sym typeface="Arial"/>
              </a:defRPr>
            </a:lvl1pPr>
            <a:lvl2pPr lvl="1" algn="ctr">
              <a:lnSpc>
                <a:spcPct val="90000"/>
              </a:lnSpc>
              <a:spcBef>
                <a:spcPts val="375"/>
              </a:spcBef>
              <a:spcAft>
                <a:spcPts val="0"/>
              </a:spcAft>
              <a:buClr>
                <a:schemeClr val="dk1"/>
              </a:buClr>
              <a:buSzPts val="1500"/>
              <a:buNone/>
              <a:defRPr sz="1500"/>
            </a:lvl2pPr>
            <a:lvl3pPr lvl="2" algn="ctr">
              <a:lnSpc>
                <a:spcPct val="90000"/>
              </a:lnSpc>
              <a:spcBef>
                <a:spcPts val="375"/>
              </a:spcBef>
              <a:spcAft>
                <a:spcPts val="0"/>
              </a:spcAft>
              <a:buClr>
                <a:schemeClr val="dk1"/>
              </a:buClr>
              <a:buSzPts val="1350"/>
              <a:buNone/>
              <a:defRPr sz="1350"/>
            </a:lvl3pPr>
            <a:lvl4pPr lvl="3" algn="ctr">
              <a:lnSpc>
                <a:spcPct val="90000"/>
              </a:lnSpc>
              <a:spcBef>
                <a:spcPts val="375"/>
              </a:spcBef>
              <a:spcAft>
                <a:spcPts val="0"/>
              </a:spcAft>
              <a:buClr>
                <a:schemeClr val="dk1"/>
              </a:buClr>
              <a:buSzPts val="1200"/>
              <a:buNone/>
              <a:defRPr sz="1200"/>
            </a:lvl4pPr>
            <a:lvl5pPr lvl="4" algn="ctr">
              <a:lnSpc>
                <a:spcPct val="90000"/>
              </a:lnSpc>
              <a:spcBef>
                <a:spcPts val="375"/>
              </a:spcBef>
              <a:spcAft>
                <a:spcPts val="0"/>
              </a:spcAft>
              <a:buClr>
                <a:schemeClr val="dk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p:txBody>
      </p:sp>
      <p:grpSp>
        <p:nvGrpSpPr>
          <p:cNvPr id="274" name="Google Shape;274;p46"/>
          <p:cNvGrpSpPr/>
          <p:nvPr/>
        </p:nvGrpSpPr>
        <p:grpSpPr>
          <a:xfrm rot="-5400000">
            <a:off x="8286530" y="2207195"/>
            <a:ext cx="3032351" cy="2443611"/>
            <a:chOff x="9857014" y="13834"/>
            <a:chExt cx="2334986" cy="1881641"/>
          </a:xfrm>
        </p:grpSpPr>
        <p:sp>
          <p:nvSpPr>
            <p:cNvPr id="275" name="Google Shape;275;p46"/>
            <p:cNvSpPr/>
            <p:nvPr/>
          </p:nvSpPr>
          <p:spPr>
            <a:xfrm rot="-5400000">
              <a:off x="10667433" y="370908"/>
              <a:ext cx="1881641" cy="1167493"/>
            </a:xfrm>
            <a:custGeom>
              <a:rect b="b" l="l" r="r" t="t"/>
              <a:pathLst>
                <a:path extrusionOk="0" h="1167493" w="1881641">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276" name="Google Shape;276;p46"/>
            <p:cNvSpPr/>
            <p:nvPr/>
          </p:nvSpPr>
          <p:spPr>
            <a:xfrm flipH="1" rot="5400000">
              <a:off x="9499940" y="370908"/>
              <a:ext cx="1881641" cy="1167493"/>
            </a:xfrm>
            <a:custGeom>
              <a:rect b="b" l="l" r="r" t="t"/>
              <a:pathLst>
                <a:path extrusionOk="0" h="1167493" w="1881641">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grpSp>
      <p:sp>
        <p:nvSpPr>
          <p:cNvPr id="277" name="Google Shape;277;p46"/>
          <p:cNvSpPr/>
          <p:nvPr/>
        </p:nvSpPr>
        <p:spPr>
          <a:xfrm flipH="1">
            <a:off x="8580896" y="1"/>
            <a:ext cx="3611104" cy="3611104"/>
          </a:xfrm>
          <a:custGeom>
            <a:rect b="b" l="l" r="r" t="t"/>
            <a:pathLst>
              <a:path extrusionOk="0" h="1167493" w="1167493">
                <a:moveTo>
                  <a:pt x="0" y="0"/>
                </a:moveTo>
                <a:lnTo>
                  <a:pt x="1167493" y="0"/>
                </a:lnTo>
                <a:cubicBezTo>
                  <a:pt x="522704" y="0"/>
                  <a:pt x="0" y="522704"/>
                  <a:pt x="0" y="1167493"/>
                </a:cubicBezTo>
                <a:lnTo>
                  <a:pt x="0" y="0"/>
                </a:lnTo>
                <a:close/>
              </a:path>
            </a:pathLst>
          </a:cu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278" name="Google Shape;278;p46"/>
          <p:cNvSpPr/>
          <p:nvPr/>
        </p:nvSpPr>
        <p:spPr>
          <a:xfrm flipH="1">
            <a:off x="8580896" y="3246896"/>
            <a:ext cx="3611104" cy="3611104"/>
          </a:xfrm>
          <a:custGeom>
            <a:rect b="b" l="l" r="r" t="t"/>
            <a:pathLst>
              <a:path extrusionOk="0" h="1167493" w="1167493">
                <a:moveTo>
                  <a:pt x="0" y="0"/>
                </a:moveTo>
                <a:cubicBezTo>
                  <a:pt x="0" y="644789"/>
                  <a:pt x="522704" y="1167493"/>
                  <a:pt x="1167493" y="1167493"/>
                </a:cubicBezTo>
                <a:lnTo>
                  <a:pt x="0" y="1167493"/>
                </a:lnTo>
                <a:lnTo>
                  <a:pt x="0" y="0"/>
                </a:lnTo>
                <a:close/>
              </a:path>
            </a:pathLst>
          </a:cu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hart 2">
  <p:cSld name="Chart 2">
    <p:spTree>
      <p:nvGrpSpPr>
        <p:cNvPr id="279" name="Shape 279"/>
        <p:cNvGrpSpPr/>
        <p:nvPr/>
      </p:nvGrpSpPr>
      <p:grpSpPr>
        <a:xfrm>
          <a:off x="0" y="0"/>
          <a:ext cx="0" cy="0"/>
          <a:chOff x="0" y="0"/>
          <a:chExt cx="0" cy="0"/>
        </a:xfrm>
      </p:grpSpPr>
      <p:grpSp>
        <p:nvGrpSpPr>
          <p:cNvPr id="280" name="Google Shape;280;p47"/>
          <p:cNvGrpSpPr/>
          <p:nvPr/>
        </p:nvGrpSpPr>
        <p:grpSpPr>
          <a:xfrm rot="-5400000">
            <a:off x="10772262" y="152643"/>
            <a:ext cx="1572380" cy="1267097"/>
            <a:chOff x="7413403" y="4976359"/>
            <a:chExt cx="2334986" cy="1881641"/>
          </a:xfrm>
        </p:grpSpPr>
        <p:sp>
          <p:nvSpPr>
            <p:cNvPr id="281" name="Google Shape;281;p47"/>
            <p:cNvSpPr/>
            <p:nvPr/>
          </p:nvSpPr>
          <p:spPr>
            <a:xfrm rot="-5400000">
              <a:off x="8223822" y="5333433"/>
              <a:ext cx="1881641" cy="1167493"/>
            </a:xfrm>
            <a:custGeom>
              <a:rect b="b" l="l" r="r" t="t"/>
              <a:pathLst>
                <a:path extrusionOk="0" h="1167493" w="1881641">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282" name="Google Shape;282;p47"/>
            <p:cNvSpPr/>
            <p:nvPr/>
          </p:nvSpPr>
          <p:spPr>
            <a:xfrm flipH="1" rot="5400000">
              <a:off x="7056329" y="5333433"/>
              <a:ext cx="1881641" cy="1167493"/>
            </a:xfrm>
            <a:custGeom>
              <a:rect b="b" l="l" r="r" t="t"/>
              <a:pathLst>
                <a:path extrusionOk="0" h="1167493" w="1881641">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grpSp>
      <p:sp>
        <p:nvSpPr>
          <p:cNvPr id="283" name="Google Shape;283;p47"/>
          <p:cNvSpPr txBox="1"/>
          <p:nvPr>
            <p:ph type="title"/>
          </p:nvPr>
        </p:nvSpPr>
        <p:spPr>
          <a:xfrm>
            <a:off x="1167494" y="381000"/>
            <a:ext cx="9779183" cy="1325563"/>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600"/>
              <a:buFont typeface="Arial"/>
              <a:buNone/>
              <a:defRPr b="1" sz="3600">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84" name="Google Shape;284;p47"/>
          <p:cNvSpPr txBox="1"/>
          <p:nvPr>
            <p:ph idx="1" type="body"/>
          </p:nvPr>
        </p:nvSpPr>
        <p:spPr>
          <a:xfrm>
            <a:off x="1167494" y="2087565"/>
            <a:ext cx="9779183" cy="3366813"/>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chemeClr val="dk1"/>
              </a:buClr>
              <a:buSzPts val="2100"/>
              <a:buNone/>
              <a:defRPr>
                <a:latin typeface="Arial"/>
                <a:ea typeface="Arial"/>
                <a:cs typeface="Arial"/>
                <a:sym typeface="Arial"/>
              </a:defRPr>
            </a:lvl1pPr>
            <a:lvl2pPr indent="-228600" lvl="1" marL="914400" algn="l">
              <a:lnSpc>
                <a:spcPct val="90000"/>
              </a:lnSpc>
              <a:spcBef>
                <a:spcPts val="375"/>
              </a:spcBef>
              <a:spcAft>
                <a:spcPts val="0"/>
              </a:spcAft>
              <a:buClr>
                <a:schemeClr val="dk1"/>
              </a:buClr>
              <a:buSzPts val="1800"/>
              <a:buNone/>
              <a:defRPr>
                <a:latin typeface="Arial"/>
                <a:ea typeface="Arial"/>
                <a:cs typeface="Arial"/>
                <a:sym typeface="Arial"/>
              </a:defRPr>
            </a:lvl2pPr>
            <a:lvl3pPr indent="-228600" lvl="2" marL="1371600" algn="l">
              <a:lnSpc>
                <a:spcPct val="90000"/>
              </a:lnSpc>
              <a:spcBef>
                <a:spcPts val="375"/>
              </a:spcBef>
              <a:spcAft>
                <a:spcPts val="0"/>
              </a:spcAft>
              <a:buClr>
                <a:schemeClr val="dk1"/>
              </a:buClr>
              <a:buSzPts val="1500"/>
              <a:buNone/>
              <a:defRPr>
                <a:latin typeface="Arial"/>
                <a:ea typeface="Arial"/>
                <a:cs typeface="Arial"/>
                <a:sym typeface="Arial"/>
              </a:defRPr>
            </a:lvl3pPr>
            <a:lvl4pPr indent="-228600" lvl="3" marL="1828800" algn="l">
              <a:lnSpc>
                <a:spcPct val="90000"/>
              </a:lnSpc>
              <a:spcBef>
                <a:spcPts val="375"/>
              </a:spcBef>
              <a:spcAft>
                <a:spcPts val="0"/>
              </a:spcAft>
              <a:buClr>
                <a:schemeClr val="dk1"/>
              </a:buClr>
              <a:buSzPts val="1350"/>
              <a:buNone/>
              <a:defRPr>
                <a:latin typeface="Arial"/>
                <a:ea typeface="Arial"/>
                <a:cs typeface="Arial"/>
                <a:sym typeface="Arial"/>
              </a:defRPr>
            </a:lvl4pPr>
            <a:lvl5pPr indent="-228600" lvl="4" marL="2286000" algn="l">
              <a:lnSpc>
                <a:spcPct val="90000"/>
              </a:lnSpc>
              <a:spcBef>
                <a:spcPts val="375"/>
              </a:spcBef>
              <a:spcAft>
                <a:spcPts val="0"/>
              </a:spcAft>
              <a:buClr>
                <a:schemeClr val="dk1"/>
              </a:buClr>
              <a:buSzPts val="1350"/>
              <a:buNone/>
              <a:defRPr>
                <a:latin typeface="Arial"/>
                <a:ea typeface="Arial"/>
                <a:cs typeface="Arial"/>
                <a:sym typeface="Arial"/>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285" name="Google Shape;285;p47"/>
          <p:cNvSpPr txBox="1"/>
          <p:nvPr>
            <p:ph idx="12" type="sldNum"/>
          </p:nvPr>
        </p:nvSpPr>
        <p:spPr>
          <a:xfrm>
            <a:off x="10153277" y="6356352"/>
            <a:ext cx="1657723"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900">
                <a:solidFill>
                  <a:schemeClr val="accent3"/>
                </a:solidFill>
                <a:latin typeface="Arial"/>
                <a:ea typeface="Arial"/>
                <a:cs typeface="Arial"/>
                <a:sym typeface="Arial"/>
              </a:defRPr>
            </a:lvl1pPr>
            <a:lvl2pPr indent="0" lvl="1" marL="0" algn="r">
              <a:spcBef>
                <a:spcPts val="0"/>
              </a:spcBef>
              <a:buNone/>
              <a:defRPr sz="900">
                <a:solidFill>
                  <a:schemeClr val="accent3"/>
                </a:solidFill>
                <a:latin typeface="Arial"/>
                <a:ea typeface="Arial"/>
                <a:cs typeface="Arial"/>
                <a:sym typeface="Arial"/>
              </a:defRPr>
            </a:lvl2pPr>
            <a:lvl3pPr indent="0" lvl="2" marL="0" algn="r">
              <a:spcBef>
                <a:spcPts val="0"/>
              </a:spcBef>
              <a:buNone/>
              <a:defRPr sz="900">
                <a:solidFill>
                  <a:schemeClr val="accent3"/>
                </a:solidFill>
                <a:latin typeface="Arial"/>
                <a:ea typeface="Arial"/>
                <a:cs typeface="Arial"/>
                <a:sym typeface="Arial"/>
              </a:defRPr>
            </a:lvl3pPr>
            <a:lvl4pPr indent="0" lvl="3" marL="0" algn="r">
              <a:spcBef>
                <a:spcPts val="0"/>
              </a:spcBef>
              <a:buNone/>
              <a:defRPr sz="900">
                <a:solidFill>
                  <a:schemeClr val="accent3"/>
                </a:solidFill>
                <a:latin typeface="Arial"/>
                <a:ea typeface="Arial"/>
                <a:cs typeface="Arial"/>
                <a:sym typeface="Arial"/>
              </a:defRPr>
            </a:lvl4pPr>
            <a:lvl5pPr indent="0" lvl="4" marL="0" algn="r">
              <a:spcBef>
                <a:spcPts val="0"/>
              </a:spcBef>
              <a:buNone/>
              <a:defRPr sz="900">
                <a:solidFill>
                  <a:schemeClr val="accent3"/>
                </a:solidFill>
                <a:latin typeface="Arial"/>
                <a:ea typeface="Arial"/>
                <a:cs typeface="Arial"/>
                <a:sym typeface="Arial"/>
              </a:defRPr>
            </a:lvl5pPr>
            <a:lvl6pPr indent="0" lvl="5" marL="0" algn="r">
              <a:spcBef>
                <a:spcPts val="0"/>
              </a:spcBef>
              <a:buNone/>
              <a:defRPr sz="900">
                <a:solidFill>
                  <a:schemeClr val="accent3"/>
                </a:solidFill>
                <a:latin typeface="Arial"/>
                <a:ea typeface="Arial"/>
                <a:cs typeface="Arial"/>
                <a:sym typeface="Arial"/>
              </a:defRPr>
            </a:lvl6pPr>
            <a:lvl7pPr indent="0" lvl="6" marL="0" algn="r">
              <a:spcBef>
                <a:spcPts val="0"/>
              </a:spcBef>
              <a:buNone/>
              <a:defRPr sz="900">
                <a:solidFill>
                  <a:schemeClr val="accent3"/>
                </a:solidFill>
                <a:latin typeface="Arial"/>
                <a:ea typeface="Arial"/>
                <a:cs typeface="Arial"/>
                <a:sym typeface="Arial"/>
              </a:defRPr>
            </a:lvl7pPr>
            <a:lvl8pPr indent="0" lvl="7" marL="0" algn="r">
              <a:spcBef>
                <a:spcPts val="0"/>
              </a:spcBef>
              <a:buNone/>
              <a:defRPr sz="900">
                <a:solidFill>
                  <a:schemeClr val="accent3"/>
                </a:solidFill>
                <a:latin typeface="Arial"/>
                <a:ea typeface="Arial"/>
                <a:cs typeface="Arial"/>
                <a:sym typeface="Arial"/>
              </a:defRPr>
            </a:lvl8pPr>
            <a:lvl9pPr indent="0" lvl="8" marL="0" algn="r">
              <a:spcBef>
                <a:spcPts val="0"/>
              </a:spcBef>
              <a:buNone/>
              <a:defRPr sz="900">
                <a:solidFill>
                  <a:schemeClr val="accent3"/>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Quote">
    <p:spTree>
      <p:nvGrpSpPr>
        <p:cNvPr id="286" name="Shape 286"/>
        <p:cNvGrpSpPr/>
        <p:nvPr/>
      </p:nvGrpSpPr>
      <p:grpSpPr>
        <a:xfrm>
          <a:off x="0" y="0"/>
          <a:ext cx="0" cy="0"/>
          <a:chOff x="0" y="0"/>
          <a:chExt cx="0" cy="0"/>
        </a:xfrm>
      </p:grpSpPr>
      <p:sp>
        <p:nvSpPr>
          <p:cNvPr id="287" name="Google Shape;287;p48"/>
          <p:cNvSpPr txBox="1"/>
          <p:nvPr>
            <p:ph type="title"/>
          </p:nvPr>
        </p:nvSpPr>
        <p:spPr>
          <a:xfrm>
            <a:off x="1798722" y="1684338"/>
            <a:ext cx="8594559" cy="281046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chemeClr val="lt1"/>
              </a:buClr>
              <a:buSzPts val="3450"/>
              <a:buFont typeface="Arial"/>
              <a:buNone/>
              <a:defRPr sz="345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88" name="Google Shape;288;p48"/>
          <p:cNvSpPr txBox="1"/>
          <p:nvPr>
            <p:ph idx="1" type="body"/>
          </p:nvPr>
        </p:nvSpPr>
        <p:spPr>
          <a:xfrm>
            <a:off x="381001" y="519407"/>
            <a:ext cx="1364297" cy="1094521"/>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750"/>
              </a:spcBef>
              <a:spcAft>
                <a:spcPts val="0"/>
              </a:spcAft>
              <a:buClr>
                <a:srgbClr val="DBB10E"/>
              </a:buClr>
              <a:buSzPts val="17925"/>
              <a:buNone/>
              <a:defRPr b="1" sz="17925">
                <a:solidFill>
                  <a:srgbClr val="DBB10E"/>
                </a:solidFill>
                <a:latin typeface="Arial"/>
                <a:ea typeface="Arial"/>
                <a:cs typeface="Arial"/>
                <a:sym typeface="Arial"/>
              </a:defRPr>
            </a:lvl1pPr>
            <a:lvl2pPr indent="-228600" lvl="1" marL="914400" algn="l">
              <a:lnSpc>
                <a:spcPct val="90000"/>
              </a:lnSpc>
              <a:spcBef>
                <a:spcPts val="375"/>
              </a:spcBef>
              <a:spcAft>
                <a:spcPts val="0"/>
              </a:spcAft>
              <a:buClr>
                <a:schemeClr val="lt1"/>
              </a:buClr>
              <a:buSzPts val="1800"/>
              <a:buNone/>
              <a:defRPr b="1">
                <a:solidFill>
                  <a:schemeClr val="lt1"/>
                </a:solidFill>
                <a:latin typeface="Arial"/>
                <a:ea typeface="Arial"/>
                <a:cs typeface="Arial"/>
                <a:sym typeface="Arial"/>
              </a:defRPr>
            </a:lvl2pPr>
            <a:lvl3pPr indent="-228600" lvl="2" marL="1371600" algn="l">
              <a:lnSpc>
                <a:spcPct val="90000"/>
              </a:lnSpc>
              <a:spcBef>
                <a:spcPts val="375"/>
              </a:spcBef>
              <a:spcAft>
                <a:spcPts val="0"/>
              </a:spcAft>
              <a:buClr>
                <a:schemeClr val="lt1"/>
              </a:buClr>
              <a:buSzPts val="1500"/>
              <a:buNone/>
              <a:defRPr b="1">
                <a:solidFill>
                  <a:schemeClr val="lt1"/>
                </a:solidFill>
                <a:latin typeface="Arial"/>
                <a:ea typeface="Arial"/>
                <a:cs typeface="Arial"/>
                <a:sym typeface="Arial"/>
              </a:defRPr>
            </a:lvl3pPr>
            <a:lvl4pPr indent="-228600" lvl="3" marL="1828800" algn="l">
              <a:lnSpc>
                <a:spcPct val="90000"/>
              </a:lnSpc>
              <a:spcBef>
                <a:spcPts val="375"/>
              </a:spcBef>
              <a:spcAft>
                <a:spcPts val="0"/>
              </a:spcAft>
              <a:buClr>
                <a:schemeClr val="lt1"/>
              </a:buClr>
              <a:buSzPts val="1350"/>
              <a:buNone/>
              <a:defRPr b="1">
                <a:solidFill>
                  <a:schemeClr val="lt1"/>
                </a:solidFill>
                <a:latin typeface="Arial"/>
                <a:ea typeface="Arial"/>
                <a:cs typeface="Arial"/>
                <a:sym typeface="Arial"/>
              </a:defRPr>
            </a:lvl4pPr>
            <a:lvl5pPr indent="-228600" lvl="4" marL="2286000" algn="l">
              <a:lnSpc>
                <a:spcPct val="90000"/>
              </a:lnSpc>
              <a:spcBef>
                <a:spcPts val="375"/>
              </a:spcBef>
              <a:spcAft>
                <a:spcPts val="0"/>
              </a:spcAft>
              <a:buClr>
                <a:schemeClr val="lt1"/>
              </a:buClr>
              <a:buSzPts val="1350"/>
              <a:buNone/>
              <a:defRPr b="1">
                <a:solidFill>
                  <a:schemeClr val="lt1"/>
                </a:solidFill>
                <a:latin typeface="Arial"/>
                <a:ea typeface="Arial"/>
                <a:cs typeface="Arial"/>
                <a:sym typeface="Arial"/>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289" name="Google Shape;289;p48"/>
          <p:cNvSpPr txBox="1"/>
          <p:nvPr>
            <p:ph idx="2" type="body"/>
          </p:nvPr>
        </p:nvSpPr>
        <p:spPr>
          <a:xfrm>
            <a:off x="6881814" y="4494213"/>
            <a:ext cx="3511551" cy="679450"/>
          </a:xfrm>
          <a:prstGeom prst="rect">
            <a:avLst/>
          </a:prstGeom>
          <a:noFill/>
          <a:ln>
            <a:noFill/>
          </a:ln>
        </p:spPr>
        <p:txBody>
          <a:bodyPr anchorCtr="0" anchor="t" bIns="45700" lIns="91425" spcFirstLastPara="1" rIns="91425" wrap="square" tIns="45700">
            <a:noAutofit/>
          </a:bodyPr>
          <a:lstStyle>
            <a:lvl1pPr indent="-228600" lvl="0" marL="457200" algn="r">
              <a:lnSpc>
                <a:spcPct val="90000"/>
              </a:lnSpc>
              <a:spcBef>
                <a:spcPts val="750"/>
              </a:spcBef>
              <a:spcAft>
                <a:spcPts val="0"/>
              </a:spcAft>
              <a:buClr>
                <a:schemeClr val="lt1"/>
              </a:buClr>
              <a:buSzPts val="1500"/>
              <a:buNone/>
              <a:defRPr sz="1500">
                <a:solidFill>
                  <a:schemeClr val="lt1"/>
                </a:solidFill>
                <a:latin typeface="Arial"/>
                <a:ea typeface="Arial"/>
                <a:cs typeface="Arial"/>
                <a:sym typeface="Arial"/>
              </a:defRPr>
            </a:lvl1pPr>
            <a:lvl2pPr indent="-228600" lvl="1" marL="914400" algn="r">
              <a:lnSpc>
                <a:spcPct val="90000"/>
              </a:lnSpc>
              <a:spcBef>
                <a:spcPts val="375"/>
              </a:spcBef>
              <a:spcAft>
                <a:spcPts val="0"/>
              </a:spcAft>
              <a:buClr>
                <a:schemeClr val="lt1"/>
              </a:buClr>
              <a:buSzPts val="1350"/>
              <a:buNone/>
              <a:defRPr sz="1350">
                <a:solidFill>
                  <a:schemeClr val="lt1"/>
                </a:solidFill>
                <a:latin typeface="Arial"/>
                <a:ea typeface="Arial"/>
                <a:cs typeface="Arial"/>
                <a:sym typeface="Arial"/>
              </a:defRPr>
            </a:lvl2pPr>
            <a:lvl3pPr indent="-228600" lvl="2" marL="1371600" algn="r">
              <a:lnSpc>
                <a:spcPct val="90000"/>
              </a:lnSpc>
              <a:spcBef>
                <a:spcPts val="375"/>
              </a:spcBef>
              <a:spcAft>
                <a:spcPts val="0"/>
              </a:spcAft>
              <a:buClr>
                <a:schemeClr val="lt1"/>
              </a:buClr>
              <a:buSzPts val="1200"/>
              <a:buNone/>
              <a:defRPr sz="1200">
                <a:solidFill>
                  <a:schemeClr val="lt1"/>
                </a:solidFill>
                <a:latin typeface="Arial"/>
                <a:ea typeface="Arial"/>
                <a:cs typeface="Arial"/>
                <a:sym typeface="Arial"/>
              </a:defRPr>
            </a:lvl3pPr>
            <a:lvl4pPr indent="-228600" lvl="3" marL="1828800" algn="r">
              <a:lnSpc>
                <a:spcPct val="90000"/>
              </a:lnSpc>
              <a:spcBef>
                <a:spcPts val="375"/>
              </a:spcBef>
              <a:spcAft>
                <a:spcPts val="0"/>
              </a:spcAft>
              <a:buClr>
                <a:schemeClr val="lt1"/>
              </a:buClr>
              <a:buSzPts val="1050"/>
              <a:buNone/>
              <a:defRPr sz="1050">
                <a:solidFill>
                  <a:schemeClr val="lt1"/>
                </a:solidFill>
                <a:latin typeface="Arial"/>
                <a:ea typeface="Arial"/>
                <a:cs typeface="Arial"/>
                <a:sym typeface="Arial"/>
              </a:defRPr>
            </a:lvl4pPr>
            <a:lvl5pPr indent="-228600" lvl="4" marL="2286000" algn="r">
              <a:lnSpc>
                <a:spcPct val="90000"/>
              </a:lnSpc>
              <a:spcBef>
                <a:spcPts val="375"/>
              </a:spcBef>
              <a:spcAft>
                <a:spcPts val="0"/>
              </a:spcAft>
              <a:buClr>
                <a:schemeClr val="lt1"/>
              </a:buClr>
              <a:buSzPts val="1050"/>
              <a:buNone/>
              <a:defRPr sz="1050">
                <a:solidFill>
                  <a:schemeClr val="lt1"/>
                </a:solidFill>
                <a:latin typeface="Arial"/>
                <a:ea typeface="Arial"/>
                <a:cs typeface="Arial"/>
                <a:sym typeface="Arial"/>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290" name="Google Shape;290;p48"/>
          <p:cNvSpPr txBox="1"/>
          <p:nvPr>
            <p:ph idx="3" type="body"/>
          </p:nvPr>
        </p:nvSpPr>
        <p:spPr>
          <a:xfrm>
            <a:off x="10609105" y="3399694"/>
            <a:ext cx="1364297" cy="1094521"/>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750"/>
              </a:spcBef>
              <a:spcAft>
                <a:spcPts val="0"/>
              </a:spcAft>
              <a:buClr>
                <a:srgbClr val="DBB10E"/>
              </a:buClr>
              <a:buSzPts val="17925"/>
              <a:buNone/>
              <a:defRPr b="1" sz="17925">
                <a:solidFill>
                  <a:srgbClr val="DBB10E"/>
                </a:solidFill>
                <a:latin typeface="Arial"/>
                <a:ea typeface="Arial"/>
                <a:cs typeface="Arial"/>
                <a:sym typeface="Arial"/>
              </a:defRPr>
            </a:lvl1pPr>
            <a:lvl2pPr indent="-228600" lvl="1" marL="914400" algn="l">
              <a:lnSpc>
                <a:spcPct val="90000"/>
              </a:lnSpc>
              <a:spcBef>
                <a:spcPts val="375"/>
              </a:spcBef>
              <a:spcAft>
                <a:spcPts val="0"/>
              </a:spcAft>
              <a:buClr>
                <a:schemeClr val="lt1"/>
              </a:buClr>
              <a:buSzPts val="1800"/>
              <a:buNone/>
              <a:defRPr b="1">
                <a:solidFill>
                  <a:schemeClr val="lt1"/>
                </a:solidFill>
                <a:latin typeface="Arial"/>
                <a:ea typeface="Arial"/>
                <a:cs typeface="Arial"/>
                <a:sym typeface="Arial"/>
              </a:defRPr>
            </a:lvl2pPr>
            <a:lvl3pPr indent="-228600" lvl="2" marL="1371600" algn="l">
              <a:lnSpc>
                <a:spcPct val="90000"/>
              </a:lnSpc>
              <a:spcBef>
                <a:spcPts val="375"/>
              </a:spcBef>
              <a:spcAft>
                <a:spcPts val="0"/>
              </a:spcAft>
              <a:buClr>
                <a:schemeClr val="lt1"/>
              </a:buClr>
              <a:buSzPts val="1500"/>
              <a:buNone/>
              <a:defRPr b="1">
                <a:solidFill>
                  <a:schemeClr val="lt1"/>
                </a:solidFill>
                <a:latin typeface="Arial"/>
                <a:ea typeface="Arial"/>
                <a:cs typeface="Arial"/>
                <a:sym typeface="Arial"/>
              </a:defRPr>
            </a:lvl3pPr>
            <a:lvl4pPr indent="-228600" lvl="3" marL="1828800" algn="l">
              <a:lnSpc>
                <a:spcPct val="90000"/>
              </a:lnSpc>
              <a:spcBef>
                <a:spcPts val="375"/>
              </a:spcBef>
              <a:spcAft>
                <a:spcPts val="0"/>
              </a:spcAft>
              <a:buClr>
                <a:schemeClr val="lt1"/>
              </a:buClr>
              <a:buSzPts val="1350"/>
              <a:buNone/>
              <a:defRPr b="1">
                <a:solidFill>
                  <a:schemeClr val="lt1"/>
                </a:solidFill>
                <a:latin typeface="Arial"/>
                <a:ea typeface="Arial"/>
                <a:cs typeface="Arial"/>
                <a:sym typeface="Arial"/>
              </a:defRPr>
            </a:lvl4pPr>
            <a:lvl5pPr indent="-228600" lvl="4" marL="2286000" algn="l">
              <a:lnSpc>
                <a:spcPct val="90000"/>
              </a:lnSpc>
              <a:spcBef>
                <a:spcPts val="375"/>
              </a:spcBef>
              <a:spcAft>
                <a:spcPts val="0"/>
              </a:spcAft>
              <a:buClr>
                <a:schemeClr val="lt1"/>
              </a:buClr>
              <a:buSzPts val="1350"/>
              <a:buNone/>
              <a:defRPr b="1">
                <a:solidFill>
                  <a:schemeClr val="lt1"/>
                </a:solidFill>
                <a:latin typeface="Arial"/>
                <a:ea typeface="Arial"/>
                <a:cs typeface="Arial"/>
                <a:sym typeface="Arial"/>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291" name="Google Shape;291;p48"/>
          <p:cNvSpPr txBox="1"/>
          <p:nvPr>
            <p:ph idx="12" type="sldNum"/>
          </p:nvPr>
        </p:nvSpPr>
        <p:spPr>
          <a:xfrm>
            <a:off x="9067800" y="6356352"/>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900">
                <a:solidFill>
                  <a:schemeClr val="accent2"/>
                </a:solidFill>
                <a:latin typeface="Arial"/>
                <a:ea typeface="Arial"/>
                <a:cs typeface="Arial"/>
                <a:sym typeface="Arial"/>
              </a:defRPr>
            </a:lvl1pPr>
            <a:lvl2pPr indent="0" lvl="1" marL="0" algn="r">
              <a:spcBef>
                <a:spcPts val="0"/>
              </a:spcBef>
              <a:buNone/>
              <a:defRPr sz="900">
                <a:solidFill>
                  <a:schemeClr val="accent2"/>
                </a:solidFill>
                <a:latin typeface="Arial"/>
                <a:ea typeface="Arial"/>
                <a:cs typeface="Arial"/>
                <a:sym typeface="Arial"/>
              </a:defRPr>
            </a:lvl2pPr>
            <a:lvl3pPr indent="0" lvl="2" marL="0" algn="r">
              <a:spcBef>
                <a:spcPts val="0"/>
              </a:spcBef>
              <a:buNone/>
              <a:defRPr sz="900">
                <a:solidFill>
                  <a:schemeClr val="accent2"/>
                </a:solidFill>
                <a:latin typeface="Arial"/>
                <a:ea typeface="Arial"/>
                <a:cs typeface="Arial"/>
                <a:sym typeface="Arial"/>
              </a:defRPr>
            </a:lvl3pPr>
            <a:lvl4pPr indent="0" lvl="3" marL="0" algn="r">
              <a:spcBef>
                <a:spcPts val="0"/>
              </a:spcBef>
              <a:buNone/>
              <a:defRPr sz="900">
                <a:solidFill>
                  <a:schemeClr val="accent2"/>
                </a:solidFill>
                <a:latin typeface="Arial"/>
                <a:ea typeface="Arial"/>
                <a:cs typeface="Arial"/>
                <a:sym typeface="Arial"/>
              </a:defRPr>
            </a:lvl4pPr>
            <a:lvl5pPr indent="0" lvl="4" marL="0" algn="r">
              <a:spcBef>
                <a:spcPts val="0"/>
              </a:spcBef>
              <a:buNone/>
              <a:defRPr sz="900">
                <a:solidFill>
                  <a:schemeClr val="accent2"/>
                </a:solidFill>
                <a:latin typeface="Arial"/>
                <a:ea typeface="Arial"/>
                <a:cs typeface="Arial"/>
                <a:sym typeface="Arial"/>
              </a:defRPr>
            </a:lvl5pPr>
            <a:lvl6pPr indent="0" lvl="5" marL="0" algn="r">
              <a:spcBef>
                <a:spcPts val="0"/>
              </a:spcBef>
              <a:buNone/>
              <a:defRPr sz="900">
                <a:solidFill>
                  <a:schemeClr val="accent2"/>
                </a:solidFill>
                <a:latin typeface="Arial"/>
                <a:ea typeface="Arial"/>
                <a:cs typeface="Arial"/>
                <a:sym typeface="Arial"/>
              </a:defRPr>
            </a:lvl6pPr>
            <a:lvl7pPr indent="0" lvl="6" marL="0" algn="r">
              <a:spcBef>
                <a:spcPts val="0"/>
              </a:spcBef>
              <a:buNone/>
              <a:defRPr sz="900">
                <a:solidFill>
                  <a:schemeClr val="accent2"/>
                </a:solidFill>
                <a:latin typeface="Arial"/>
                <a:ea typeface="Arial"/>
                <a:cs typeface="Arial"/>
                <a:sym typeface="Arial"/>
              </a:defRPr>
            </a:lvl7pPr>
            <a:lvl8pPr indent="0" lvl="7" marL="0" algn="r">
              <a:spcBef>
                <a:spcPts val="0"/>
              </a:spcBef>
              <a:buNone/>
              <a:defRPr sz="900">
                <a:solidFill>
                  <a:schemeClr val="accent2"/>
                </a:solidFill>
                <a:latin typeface="Arial"/>
                <a:ea typeface="Arial"/>
                <a:cs typeface="Arial"/>
                <a:sym typeface="Arial"/>
              </a:defRPr>
            </a:lvl8pPr>
            <a:lvl9pPr indent="0" lvl="8" marL="0" algn="r">
              <a:spcBef>
                <a:spcPts val="0"/>
              </a:spcBef>
              <a:buNone/>
              <a:defRPr sz="900">
                <a:solidFill>
                  <a:schemeClr val="accen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am">
  <p:cSld name="Team">
    <p:spTree>
      <p:nvGrpSpPr>
        <p:cNvPr id="292" name="Shape 292"/>
        <p:cNvGrpSpPr/>
        <p:nvPr/>
      </p:nvGrpSpPr>
      <p:grpSpPr>
        <a:xfrm>
          <a:off x="0" y="0"/>
          <a:ext cx="0" cy="0"/>
          <a:chOff x="0" y="0"/>
          <a:chExt cx="0" cy="0"/>
        </a:xfrm>
      </p:grpSpPr>
      <p:sp>
        <p:nvSpPr>
          <p:cNvPr id="293" name="Google Shape;293;p49"/>
          <p:cNvSpPr/>
          <p:nvPr/>
        </p:nvSpPr>
        <p:spPr>
          <a:xfrm>
            <a:off x="1" y="-1664"/>
            <a:ext cx="9857012" cy="6859664"/>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294" name="Google Shape;294;p49"/>
          <p:cNvSpPr txBox="1"/>
          <p:nvPr>
            <p:ph type="title"/>
          </p:nvPr>
        </p:nvSpPr>
        <p:spPr>
          <a:xfrm>
            <a:off x="750429" y="381000"/>
            <a:ext cx="8401624" cy="1325563"/>
          </a:xfrm>
          <a:prstGeom prst="rect">
            <a:avLst/>
          </a:prstGeom>
          <a:noFill/>
          <a:ln>
            <a:noFill/>
          </a:ln>
        </p:spPr>
        <p:txBody>
          <a:bodyPr anchorCtr="0" anchor="b" bIns="45700" lIns="0" spcFirstLastPara="1" rIns="91425" wrap="square" tIns="45700">
            <a:noAutofit/>
          </a:bodyPr>
          <a:lstStyle>
            <a:lvl1pPr lvl="0" algn="l">
              <a:lnSpc>
                <a:spcPct val="90000"/>
              </a:lnSpc>
              <a:spcBef>
                <a:spcPts val="0"/>
              </a:spcBef>
              <a:spcAft>
                <a:spcPts val="0"/>
              </a:spcAft>
              <a:buClr>
                <a:schemeClr val="dk1"/>
              </a:buClr>
              <a:buSzPts val="3600"/>
              <a:buFont typeface="Arial"/>
              <a:buNone/>
              <a:defRPr b="1" sz="3600">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5" name="Google Shape;295;p49"/>
          <p:cNvSpPr/>
          <p:nvPr>
            <p:ph idx="2" type="pic"/>
          </p:nvPr>
        </p:nvSpPr>
        <p:spPr>
          <a:xfrm>
            <a:off x="750430" y="2227758"/>
            <a:ext cx="1200375" cy="1201242"/>
          </a:xfrm>
          <a:prstGeom prst="rect">
            <a:avLst/>
          </a:prstGeom>
          <a:noFill/>
          <a:ln>
            <a:noFill/>
          </a:ln>
        </p:spPr>
      </p:sp>
      <p:sp>
        <p:nvSpPr>
          <p:cNvPr id="296" name="Google Shape;296;p49"/>
          <p:cNvSpPr txBox="1"/>
          <p:nvPr>
            <p:ph idx="1" type="body"/>
          </p:nvPr>
        </p:nvSpPr>
        <p:spPr>
          <a:xfrm>
            <a:off x="2123352" y="2426400"/>
            <a:ext cx="2281237" cy="347662"/>
          </a:xfrm>
          <a:prstGeom prst="rect">
            <a:avLst/>
          </a:prstGeom>
          <a:noFill/>
          <a:ln>
            <a:noFill/>
          </a:ln>
        </p:spPr>
        <p:txBody>
          <a:bodyPr anchorCtr="0" anchor="b" bIns="0" lIns="0" spcFirstLastPara="1" rIns="0" wrap="square" tIns="0">
            <a:noAutofit/>
          </a:bodyPr>
          <a:lstStyle>
            <a:lvl1pPr indent="-228600" lvl="0" marL="457200" algn="l">
              <a:lnSpc>
                <a:spcPct val="100000"/>
              </a:lnSpc>
              <a:spcBef>
                <a:spcPts val="0"/>
              </a:spcBef>
              <a:spcAft>
                <a:spcPts val="0"/>
              </a:spcAft>
              <a:buClr>
                <a:schemeClr val="dk1"/>
              </a:buClr>
              <a:buSzPts val="1350"/>
              <a:buNone/>
              <a:defRPr b="1" sz="1350">
                <a:solidFill>
                  <a:schemeClr val="dk1"/>
                </a:solidFill>
                <a:latin typeface="Arial"/>
                <a:ea typeface="Arial"/>
                <a:cs typeface="Arial"/>
                <a:sym typeface="Arial"/>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297" name="Google Shape;297;p49"/>
          <p:cNvSpPr txBox="1"/>
          <p:nvPr>
            <p:ph idx="3" type="body"/>
          </p:nvPr>
        </p:nvSpPr>
        <p:spPr>
          <a:xfrm>
            <a:off x="2123351" y="2811646"/>
            <a:ext cx="2281237" cy="347662"/>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1"/>
              </a:buClr>
              <a:buSzPts val="1050"/>
              <a:buNone/>
              <a:defRPr b="0" sz="1050">
                <a:solidFill>
                  <a:schemeClr val="dk1"/>
                </a:solidFill>
                <a:latin typeface="Arial"/>
                <a:ea typeface="Arial"/>
                <a:cs typeface="Arial"/>
                <a:sym typeface="Arial"/>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298" name="Google Shape;298;p49"/>
          <p:cNvSpPr/>
          <p:nvPr>
            <p:ph idx="4" type="pic"/>
          </p:nvPr>
        </p:nvSpPr>
        <p:spPr>
          <a:xfrm>
            <a:off x="5495814" y="2227758"/>
            <a:ext cx="1200375" cy="1201242"/>
          </a:xfrm>
          <a:prstGeom prst="rect">
            <a:avLst/>
          </a:prstGeom>
          <a:noFill/>
          <a:ln>
            <a:noFill/>
          </a:ln>
        </p:spPr>
      </p:sp>
      <p:sp>
        <p:nvSpPr>
          <p:cNvPr id="299" name="Google Shape;299;p49"/>
          <p:cNvSpPr txBox="1"/>
          <p:nvPr>
            <p:ph idx="5" type="body"/>
          </p:nvPr>
        </p:nvSpPr>
        <p:spPr>
          <a:xfrm>
            <a:off x="6870818" y="2422565"/>
            <a:ext cx="2281237" cy="347662"/>
          </a:xfrm>
          <a:prstGeom prst="rect">
            <a:avLst/>
          </a:prstGeom>
          <a:noFill/>
          <a:ln>
            <a:noFill/>
          </a:ln>
        </p:spPr>
        <p:txBody>
          <a:bodyPr anchorCtr="0" anchor="b" bIns="0" lIns="0" spcFirstLastPara="1" rIns="0" wrap="square" tIns="0">
            <a:noAutofit/>
          </a:bodyPr>
          <a:lstStyle>
            <a:lvl1pPr indent="-228600" lvl="0" marL="457200" algn="l">
              <a:lnSpc>
                <a:spcPct val="100000"/>
              </a:lnSpc>
              <a:spcBef>
                <a:spcPts val="0"/>
              </a:spcBef>
              <a:spcAft>
                <a:spcPts val="0"/>
              </a:spcAft>
              <a:buClr>
                <a:schemeClr val="dk1"/>
              </a:buClr>
              <a:buSzPts val="1350"/>
              <a:buNone/>
              <a:defRPr b="1" sz="1350">
                <a:solidFill>
                  <a:schemeClr val="dk1"/>
                </a:solidFill>
                <a:latin typeface="Arial"/>
                <a:ea typeface="Arial"/>
                <a:cs typeface="Arial"/>
                <a:sym typeface="Arial"/>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00" name="Google Shape;300;p49"/>
          <p:cNvSpPr txBox="1"/>
          <p:nvPr>
            <p:ph idx="6" type="body"/>
          </p:nvPr>
        </p:nvSpPr>
        <p:spPr>
          <a:xfrm>
            <a:off x="6870816" y="2807811"/>
            <a:ext cx="2281237" cy="347662"/>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1"/>
              </a:buClr>
              <a:buSzPts val="1050"/>
              <a:buNone/>
              <a:defRPr b="0" sz="1050">
                <a:solidFill>
                  <a:schemeClr val="dk1"/>
                </a:solidFill>
                <a:latin typeface="Arial"/>
                <a:ea typeface="Arial"/>
                <a:cs typeface="Arial"/>
                <a:sym typeface="Arial"/>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01" name="Google Shape;301;p49"/>
          <p:cNvSpPr/>
          <p:nvPr>
            <p:ph idx="7" type="pic"/>
          </p:nvPr>
        </p:nvSpPr>
        <p:spPr>
          <a:xfrm>
            <a:off x="750430" y="4254273"/>
            <a:ext cx="1200375" cy="1201242"/>
          </a:xfrm>
          <a:prstGeom prst="rect">
            <a:avLst/>
          </a:prstGeom>
          <a:noFill/>
          <a:ln>
            <a:noFill/>
          </a:ln>
        </p:spPr>
      </p:sp>
      <p:sp>
        <p:nvSpPr>
          <p:cNvPr id="302" name="Google Shape;302;p49"/>
          <p:cNvSpPr txBox="1"/>
          <p:nvPr>
            <p:ph idx="8" type="body"/>
          </p:nvPr>
        </p:nvSpPr>
        <p:spPr>
          <a:xfrm>
            <a:off x="2123352" y="4498793"/>
            <a:ext cx="2281237" cy="347662"/>
          </a:xfrm>
          <a:prstGeom prst="rect">
            <a:avLst/>
          </a:prstGeom>
          <a:noFill/>
          <a:ln>
            <a:noFill/>
          </a:ln>
        </p:spPr>
        <p:txBody>
          <a:bodyPr anchorCtr="0" anchor="b" bIns="0" lIns="0" spcFirstLastPara="1" rIns="0" wrap="square" tIns="0">
            <a:noAutofit/>
          </a:bodyPr>
          <a:lstStyle>
            <a:lvl1pPr indent="-228600" lvl="0" marL="457200" algn="l">
              <a:lnSpc>
                <a:spcPct val="100000"/>
              </a:lnSpc>
              <a:spcBef>
                <a:spcPts val="0"/>
              </a:spcBef>
              <a:spcAft>
                <a:spcPts val="0"/>
              </a:spcAft>
              <a:buClr>
                <a:schemeClr val="dk1"/>
              </a:buClr>
              <a:buSzPts val="1350"/>
              <a:buNone/>
              <a:defRPr b="1" sz="1350">
                <a:solidFill>
                  <a:schemeClr val="dk1"/>
                </a:solidFill>
                <a:latin typeface="Arial"/>
                <a:ea typeface="Arial"/>
                <a:cs typeface="Arial"/>
                <a:sym typeface="Arial"/>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03" name="Google Shape;303;p49"/>
          <p:cNvSpPr txBox="1"/>
          <p:nvPr>
            <p:ph idx="9" type="body"/>
          </p:nvPr>
        </p:nvSpPr>
        <p:spPr>
          <a:xfrm>
            <a:off x="2123351" y="4884039"/>
            <a:ext cx="2281237" cy="347662"/>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1"/>
              </a:buClr>
              <a:buSzPts val="1050"/>
              <a:buNone/>
              <a:defRPr b="0" sz="1050">
                <a:solidFill>
                  <a:schemeClr val="dk1"/>
                </a:solidFill>
                <a:latin typeface="Arial"/>
                <a:ea typeface="Arial"/>
                <a:cs typeface="Arial"/>
                <a:sym typeface="Arial"/>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04" name="Google Shape;304;p49"/>
          <p:cNvSpPr/>
          <p:nvPr>
            <p:ph idx="13" type="pic"/>
          </p:nvPr>
        </p:nvSpPr>
        <p:spPr>
          <a:xfrm>
            <a:off x="5495814" y="4254273"/>
            <a:ext cx="1200375" cy="1201242"/>
          </a:xfrm>
          <a:prstGeom prst="rect">
            <a:avLst/>
          </a:prstGeom>
          <a:noFill/>
          <a:ln>
            <a:noFill/>
          </a:ln>
        </p:spPr>
      </p:sp>
      <p:sp>
        <p:nvSpPr>
          <p:cNvPr id="305" name="Google Shape;305;p49"/>
          <p:cNvSpPr txBox="1"/>
          <p:nvPr>
            <p:ph idx="14" type="body"/>
          </p:nvPr>
        </p:nvSpPr>
        <p:spPr>
          <a:xfrm>
            <a:off x="6870818" y="4498793"/>
            <a:ext cx="2281237" cy="347662"/>
          </a:xfrm>
          <a:prstGeom prst="rect">
            <a:avLst/>
          </a:prstGeom>
          <a:noFill/>
          <a:ln>
            <a:noFill/>
          </a:ln>
        </p:spPr>
        <p:txBody>
          <a:bodyPr anchorCtr="0" anchor="b" bIns="0" lIns="0" spcFirstLastPara="1" rIns="0" wrap="square" tIns="0">
            <a:noAutofit/>
          </a:bodyPr>
          <a:lstStyle>
            <a:lvl1pPr indent="-228600" lvl="0" marL="457200" algn="l">
              <a:lnSpc>
                <a:spcPct val="100000"/>
              </a:lnSpc>
              <a:spcBef>
                <a:spcPts val="0"/>
              </a:spcBef>
              <a:spcAft>
                <a:spcPts val="0"/>
              </a:spcAft>
              <a:buClr>
                <a:schemeClr val="dk1"/>
              </a:buClr>
              <a:buSzPts val="1350"/>
              <a:buNone/>
              <a:defRPr b="1" sz="1350">
                <a:solidFill>
                  <a:schemeClr val="dk1"/>
                </a:solidFill>
                <a:latin typeface="Arial"/>
                <a:ea typeface="Arial"/>
                <a:cs typeface="Arial"/>
                <a:sym typeface="Arial"/>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06" name="Google Shape;306;p49"/>
          <p:cNvSpPr txBox="1"/>
          <p:nvPr>
            <p:ph idx="15" type="body"/>
          </p:nvPr>
        </p:nvSpPr>
        <p:spPr>
          <a:xfrm>
            <a:off x="6870816" y="4884039"/>
            <a:ext cx="2281237" cy="347662"/>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1"/>
              </a:buClr>
              <a:buSzPts val="1050"/>
              <a:buNone/>
              <a:defRPr b="0" sz="1050">
                <a:solidFill>
                  <a:schemeClr val="dk1"/>
                </a:solidFill>
                <a:latin typeface="Arial"/>
                <a:ea typeface="Arial"/>
                <a:cs typeface="Arial"/>
                <a:sym typeface="Arial"/>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07" name="Google Shape;307;p49"/>
          <p:cNvSpPr txBox="1"/>
          <p:nvPr>
            <p:ph idx="12" type="sldNum"/>
          </p:nvPr>
        </p:nvSpPr>
        <p:spPr>
          <a:xfrm>
            <a:off x="8332335" y="6356352"/>
            <a:ext cx="116749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900">
                <a:solidFill>
                  <a:schemeClr val="accent3"/>
                </a:solidFill>
                <a:latin typeface="Arial"/>
                <a:ea typeface="Arial"/>
                <a:cs typeface="Arial"/>
                <a:sym typeface="Arial"/>
              </a:defRPr>
            </a:lvl1pPr>
            <a:lvl2pPr indent="0" lvl="1" marL="0" algn="r">
              <a:spcBef>
                <a:spcPts val="0"/>
              </a:spcBef>
              <a:buNone/>
              <a:defRPr sz="900">
                <a:solidFill>
                  <a:schemeClr val="accent3"/>
                </a:solidFill>
                <a:latin typeface="Arial"/>
                <a:ea typeface="Arial"/>
                <a:cs typeface="Arial"/>
                <a:sym typeface="Arial"/>
              </a:defRPr>
            </a:lvl2pPr>
            <a:lvl3pPr indent="0" lvl="2" marL="0" algn="r">
              <a:spcBef>
                <a:spcPts val="0"/>
              </a:spcBef>
              <a:buNone/>
              <a:defRPr sz="900">
                <a:solidFill>
                  <a:schemeClr val="accent3"/>
                </a:solidFill>
                <a:latin typeface="Arial"/>
                <a:ea typeface="Arial"/>
                <a:cs typeface="Arial"/>
                <a:sym typeface="Arial"/>
              </a:defRPr>
            </a:lvl3pPr>
            <a:lvl4pPr indent="0" lvl="3" marL="0" algn="r">
              <a:spcBef>
                <a:spcPts val="0"/>
              </a:spcBef>
              <a:buNone/>
              <a:defRPr sz="900">
                <a:solidFill>
                  <a:schemeClr val="accent3"/>
                </a:solidFill>
                <a:latin typeface="Arial"/>
                <a:ea typeface="Arial"/>
                <a:cs typeface="Arial"/>
                <a:sym typeface="Arial"/>
              </a:defRPr>
            </a:lvl4pPr>
            <a:lvl5pPr indent="0" lvl="4" marL="0" algn="r">
              <a:spcBef>
                <a:spcPts val="0"/>
              </a:spcBef>
              <a:buNone/>
              <a:defRPr sz="900">
                <a:solidFill>
                  <a:schemeClr val="accent3"/>
                </a:solidFill>
                <a:latin typeface="Arial"/>
                <a:ea typeface="Arial"/>
                <a:cs typeface="Arial"/>
                <a:sym typeface="Arial"/>
              </a:defRPr>
            </a:lvl5pPr>
            <a:lvl6pPr indent="0" lvl="5" marL="0" algn="r">
              <a:spcBef>
                <a:spcPts val="0"/>
              </a:spcBef>
              <a:buNone/>
              <a:defRPr sz="900">
                <a:solidFill>
                  <a:schemeClr val="accent3"/>
                </a:solidFill>
                <a:latin typeface="Arial"/>
                <a:ea typeface="Arial"/>
                <a:cs typeface="Arial"/>
                <a:sym typeface="Arial"/>
              </a:defRPr>
            </a:lvl6pPr>
            <a:lvl7pPr indent="0" lvl="6" marL="0" algn="r">
              <a:spcBef>
                <a:spcPts val="0"/>
              </a:spcBef>
              <a:buNone/>
              <a:defRPr sz="900">
                <a:solidFill>
                  <a:schemeClr val="accent3"/>
                </a:solidFill>
                <a:latin typeface="Arial"/>
                <a:ea typeface="Arial"/>
                <a:cs typeface="Arial"/>
                <a:sym typeface="Arial"/>
              </a:defRPr>
            </a:lvl7pPr>
            <a:lvl8pPr indent="0" lvl="7" marL="0" algn="r">
              <a:spcBef>
                <a:spcPts val="0"/>
              </a:spcBef>
              <a:buNone/>
              <a:defRPr sz="900">
                <a:solidFill>
                  <a:schemeClr val="accent3"/>
                </a:solidFill>
                <a:latin typeface="Arial"/>
                <a:ea typeface="Arial"/>
                <a:cs typeface="Arial"/>
                <a:sym typeface="Arial"/>
              </a:defRPr>
            </a:lvl8pPr>
            <a:lvl9pPr indent="0" lvl="8" marL="0" algn="r">
              <a:spcBef>
                <a:spcPts val="0"/>
              </a:spcBef>
              <a:buNone/>
              <a:defRPr sz="900">
                <a:solidFill>
                  <a:schemeClr val="accent3"/>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308" name="Google Shape;308;p49"/>
          <p:cNvSpPr/>
          <p:nvPr/>
        </p:nvSpPr>
        <p:spPr>
          <a:xfrm flipH="1" rot="5400000">
            <a:off x="9499941" y="355410"/>
            <a:ext cx="1881641" cy="1167493"/>
          </a:xfrm>
          <a:custGeom>
            <a:rect b="b" l="l" r="r" t="t"/>
            <a:pathLst>
              <a:path extrusionOk="0" h="1167493" w="1881641">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309" name="Google Shape;309;p49"/>
          <p:cNvSpPr/>
          <p:nvPr/>
        </p:nvSpPr>
        <p:spPr>
          <a:xfrm flipH="1">
            <a:off x="10866437" y="1879979"/>
            <a:ext cx="1325563" cy="1325563"/>
          </a:xfrm>
          <a:custGeom>
            <a:rect b="b" l="l" r="r" t="t"/>
            <a:pathLst>
              <a:path extrusionOk="0" h="1167493" w="1167493">
                <a:moveTo>
                  <a:pt x="0" y="0"/>
                </a:moveTo>
                <a:lnTo>
                  <a:pt x="1167493" y="0"/>
                </a:lnTo>
                <a:cubicBezTo>
                  <a:pt x="522704" y="0"/>
                  <a:pt x="0" y="522704"/>
                  <a:pt x="0" y="1167493"/>
                </a:cubicBezTo>
                <a:lnTo>
                  <a:pt x="0" y="0"/>
                </a:lnTo>
                <a:close/>
              </a:path>
            </a:pathLst>
          </a:cu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310" name="Google Shape;310;p49"/>
          <p:cNvSpPr/>
          <p:nvPr/>
        </p:nvSpPr>
        <p:spPr>
          <a:xfrm>
            <a:off x="11024507" y="-1664"/>
            <a:ext cx="1167495" cy="1881641"/>
          </a:xfrm>
          <a:custGeom>
            <a:rect b="b" l="l" r="r" t="t"/>
            <a:pathLst>
              <a:path extrusionOk="0" h="1881641" w="1167494">
                <a:moveTo>
                  <a:pt x="1167473" y="0"/>
                </a:moveTo>
                <a:lnTo>
                  <a:pt x="1167493" y="0"/>
                </a:lnTo>
                <a:lnTo>
                  <a:pt x="1167493" y="714148"/>
                </a:lnTo>
                <a:lnTo>
                  <a:pt x="1166666" y="730534"/>
                </a:lnTo>
                <a:lnTo>
                  <a:pt x="1167494" y="730534"/>
                </a:lnTo>
                <a:lnTo>
                  <a:pt x="1167494" y="1378059"/>
                </a:lnTo>
                <a:lnTo>
                  <a:pt x="1167493" y="1378059"/>
                </a:lnTo>
                <a:lnTo>
                  <a:pt x="1167493" y="1881641"/>
                </a:lnTo>
                <a:lnTo>
                  <a:pt x="0" y="1881641"/>
                </a:lnTo>
                <a:lnTo>
                  <a:pt x="0" y="1234116"/>
                </a:lnTo>
                <a:lnTo>
                  <a:pt x="0" y="1167492"/>
                </a:lnTo>
                <a:cubicBezTo>
                  <a:pt x="0" y="563002"/>
                  <a:pt x="459408" y="65814"/>
                  <a:pt x="1048124" y="6027"/>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311" name="Google Shape;311;p49"/>
          <p:cNvSpPr/>
          <p:nvPr/>
        </p:nvSpPr>
        <p:spPr>
          <a:xfrm>
            <a:off x="10334091" y="2737752"/>
            <a:ext cx="1380831" cy="1380830"/>
          </a:xfrm>
          <a:prstGeom prst="ellipse">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312" name="Google Shape;312;p49"/>
          <p:cNvSpPr/>
          <p:nvPr/>
        </p:nvSpPr>
        <p:spPr>
          <a:xfrm flipH="1" rot="-5400000">
            <a:off x="10667433" y="5333433"/>
            <a:ext cx="1881641" cy="1167493"/>
          </a:xfrm>
          <a:custGeom>
            <a:rect b="b" l="l" r="r" t="t"/>
            <a:pathLst>
              <a:path extrusionOk="0" h="1167493" w="1881641">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313" name="Google Shape;313;p49"/>
          <p:cNvSpPr/>
          <p:nvPr/>
        </p:nvSpPr>
        <p:spPr>
          <a:xfrm flipH="1" rot="10800000">
            <a:off x="9857013" y="3651507"/>
            <a:ext cx="1325563" cy="1325563"/>
          </a:xfrm>
          <a:custGeom>
            <a:rect b="b" l="l" r="r" t="t"/>
            <a:pathLst>
              <a:path extrusionOk="0" h="1167493" w="1167493">
                <a:moveTo>
                  <a:pt x="0" y="0"/>
                </a:moveTo>
                <a:lnTo>
                  <a:pt x="1167493" y="0"/>
                </a:lnTo>
                <a:cubicBezTo>
                  <a:pt x="522704" y="0"/>
                  <a:pt x="0" y="522704"/>
                  <a:pt x="0" y="1167493"/>
                </a:cubicBezTo>
                <a:lnTo>
                  <a:pt x="0" y="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314" name="Google Shape;314;p49"/>
          <p:cNvSpPr/>
          <p:nvPr/>
        </p:nvSpPr>
        <p:spPr>
          <a:xfrm rot="10800000">
            <a:off x="9857014" y="4976361"/>
            <a:ext cx="1167495" cy="1881641"/>
          </a:xfrm>
          <a:custGeom>
            <a:rect b="b" l="l" r="r" t="t"/>
            <a:pathLst>
              <a:path extrusionOk="0" h="1881641" w="1167494">
                <a:moveTo>
                  <a:pt x="1167473" y="0"/>
                </a:moveTo>
                <a:lnTo>
                  <a:pt x="1167493" y="0"/>
                </a:lnTo>
                <a:lnTo>
                  <a:pt x="1167493" y="714148"/>
                </a:lnTo>
                <a:lnTo>
                  <a:pt x="1166666" y="730534"/>
                </a:lnTo>
                <a:lnTo>
                  <a:pt x="1167494" y="730534"/>
                </a:lnTo>
                <a:lnTo>
                  <a:pt x="1167494" y="1378059"/>
                </a:lnTo>
                <a:lnTo>
                  <a:pt x="1167493" y="1378059"/>
                </a:lnTo>
                <a:lnTo>
                  <a:pt x="1167493" y="1881641"/>
                </a:lnTo>
                <a:lnTo>
                  <a:pt x="0" y="1881641"/>
                </a:lnTo>
                <a:lnTo>
                  <a:pt x="0" y="1234116"/>
                </a:lnTo>
                <a:lnTo>
                  <a:pt x="0" y="1167492"/>
                </a:lnTo>
                <a:cubicBezTo>
                  <a:pt x="0" y="563002"/>
                  <a:pt x="459408" y="65814"/>
                  <a:pt x="1048124" y="6027"/>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troduction" type="obj">
  <p:cSld name="OBJECT">
    <p:spTree>
      <p:nvGrpSpPr>
        <p:cNvPr id="29" name="Shape 29"/>
        <p:cNvGrpSpPr/>
        <p:nvPr/>
      </p:nvGrpSpPr>
      <p:grpSpPr>
        <a:xfrm>
          <a:off x="0" y="0"/>
          <a:ext cx="0" cy="0"/>
          <a:chOff x="0" y="0"/>
          <a:chExt cx="0" cy="0"/>
        </a:xfrm>
      </p:grpSpPr>
      <p:sp>
        <p:nvSpPr>
          <p:cNvPr id="30" name="Google Shape;30;p20"/>
          <p:cNvSpPr/>
          <p:nvPr/>
        </p:nvSpPr>
        <p:spPr>
          <a:xfrm>
            <a:off x="0" y="3427338"/>
            <a:ext cx="3430200" cy="3430665"/>
          </a:xfrm>
          <a:custGeom>
            <a:rect b="b" l="l" r="r" t="t"/>
            <a:pathLst>
              <a:path extrusionOk="0" h="3430665" w="3430200">
                <a:moveTo>
                  <a:pt x="0" y="0"/>
                </a:moveTo>
                <a:lnTo>
                  <a:pt x="3430200" y="0"/>
                </a:lnTo>
                <a:lnTo>
                  <a:pt x="3430200" y="3430665"/>
                </a:lnTo>
                <a:lnTo>
                  <a:pt x="0" y="3430665"/>
                </a:lnTo>
                <a:close/>
              </a:path>
            </a:pathLst>
          </a:custGeom>
          <a:solidFill>
            <a:schemeClr val="accent3"/>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b="0" i="0" sz="1350" u="none" cap="none" strike="noStrike">
              <a:solidFill>
                <a:schemeClr val="dk1"/>
              </a:solidFill>
              <a:latin typeface="EB Garamond"/>
              <a:ea typeface="EB Garamond"/>
              <a:cs typeface="EB Garamond"/>
              <a:sym typeface="EB Garamond"/>
            </a:endParaRPr>
          </a:p>
        </p:txBody>
      </p:sp>
      <p:sp>
        <p:nvSpPr>
          <p:cNvPr id="31" name="Google Shape;31;p20"/>
          <p:cNvSpPr/>
          <p:nvPr/>
        </p:nvSpPr>
        <p:spPr>
          <a:xfrm>
            <a:off x="0" y="3427338"/>
            <a:ext cx="3430200" cy="3430665"/>
          </a:xfrm>
          <a:custGeom>
            <a:rect b="b" l="l" r="r" t="t"/>
            <a:pathLst>
              <a:path extrusionOk="0" h="3430665" w="3430200">
                <a:moveTo>
                  <a:pt x="3430200" y="0"/>
                </a:moveTo>
                <a:lnTo>
                  <a:pt x="3430200" y="3430665"/>
                </a:lnTo>
                <a:lnTo>
                  <a:pt x="0" y="3430665"/>
                </a:lnTo>
                <a:lnTo>
                  <a:pt x="0" y="3417531"/>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b="0" i="0" sz="1350" u="none" cap="none" strike="noStrike">
              <a:solidFill>
                <a:schemeClr val="dk1"/>
              </a:solidFill>
              <a:latin typeface="EB Garamond"/>
              <a:ea typeface="EB Garamond"/>
              <a:cs typeface="EB Garamond"/>
              <a:sym typeface="EB Garamond"/>
            </a:endParaRPr>
          </a:p>
        </p:txBody>
      </p:sp>
      <p:sp>
        <p:nvSpPr>
          <p:cNvPr id="32" name="Google Shape;32;p20"/>
          <p:cNvSpPr/>
          <p:nvPr/>
        </p:nvSpPr>
        <p:spPr>
          <a:xfrm>
            <a:off x="2" y="1"/>
            <a:ext cx="3423785" cy="3437345"/>
          </a:xfrm>
          <a:custGeom>
            <a:rect b="b" l="l" r="r" t="t"/>
            <a:pathLst>
              <a:path extrusionOk="0" h="3437345" w="3423785">
                <a:moveTo>
                  <a:pt x="0" y="0"/>
                </a:moveTo>
                <a:lnTo>
                  <a:pt x="3423785" y="0"/>
                </a:lnTo>
                <a:lnTo>
                  <a:pt x="3423785" y="3437345"/>
                </a:lnTo>
                <a:lnTo>
                  <a:pt x="0" y="3437345"/>
                </a:lnTo>
                <a:close/>
              </a:path>
            </a:pathLst>
          </a:custGeom>
          <a:solidFill>
            <a:schemeClr val="accent5"/>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b="0" i="0" sz="1350" u="none" cap="none" strike="noStrike">
              <a:solidFill>
                <a:schemeClr val="dk1"/>
              </a:solidFill>
              <a:latin typeface="EB Garamond"/>
              <a:ea typeface="EB Garamond"/>
              <a:cs typeface="EB Garamond"/>
              <a:sym typeface="EB Garamond"/>
            </a:endParaRPr>
          </a:p>
        </p:txBody>
      </p:sp>
      <p:sp>
        <p:nvSpPr>
          <p:cNvPr id="33" name="Google Shape;33;p20"/>
          <p:cNvSpPr txBox="1"/>
          <p:nvPr>
            <p:ph type="title"/>
          </p:nvPr>
        </p:nvSpPr>
        <p:spPr>
          <a:xfrm>
            <a:off x="4224528" y="2276856"/>
            <a:ext cx="6766560" cy="768096"/>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Clr>
                <a:schemeClr val="accent6"/>
              </a:buClr>
              <a:buSzPts val="3300"/>
              <a:buFont typeface="Arial Black"/>
              <a:buNone/>
              <a:defRPr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4" name="Google Shape;34;p20"/>
          <p:cNvSpPr txBox="1"/>
          <p:nvPr>
            <p:ph idx="1" type="body"/>
          </p:nvPr>
        </p:nvSpPr>
        <p:spPr>
          <a:xfrm>
            <a:off x="4224528" y="3222752"/>
            <a:ext cx="6766560" cy="2700528"/>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270"/>
              </a:spcBef>
              <a:spcAft>
                <a:spcPts val="0"/>
              </a:spcAft>
              <a:buClr>
                <a:schemeClr val="accent6"/>
              </a:buClr>
              <a:buSzPts val="1125"/>
              <a:buNone/>
              <a:defRPr sz="1125"/>
            </a:lvl1pPr>
            <a:lvl2pPr indent="-300037" lvl="1" marL="914400" algn="l">
              <a:lnSpc>
                <a:spcPct val="100000"/>
              </a:lnSpc>
              <a:spcBef>
                <a:spcPts val="270"/>
              </a:spcBef>
              <a:spcAft>
                <a:spcPts val="0"/>
              </a:spcAft>
              <a:buClr>
                <a:schemeClr val="accent6"/>
              </a:buClr>
              <a:buSzPts val="1125"/>
              <a:buChar char="•"/>
              <a:defRPr sz="1125"/>
            </a:lvl2pPr>
            <a:lvl3pPr indent="-300037" lvl="2" marL="1371600" algn="l">
              <a:lnSpc>
                <a:spcPct val="100000"/>
              </a:lnSpc>
              <a:spcBef>
                <a:spcPts val="270"/>
              </a:spcBef>
              <a:spcAft>
                <a:spcPts val="0"/>
              </a:spcAft>
              <a:buClr>
                <a:schemeClr val="accent6"/>
              </a:buClr>
              <a:buSzPts val="1125"/>
              <a:buChar char="•"/>
              <a:defRPr sz="1125"/>
            </a:lvl3pPr>
            <a:lvl4pPr indent="-300037" lvl="3" marL="1828800" algn="l">
              <a:lnSpc>
                <a:spcPct val="100000"/>
              </a:lnSpc>
              <a:spcBef>
                <a:spcPts val="270"/>
              </a:spcBef>
              <a:spcAft>
                <a:spcPts val="0"/>
              </a:spcAft>
              <a:buClr>
                <a:schemeClr val="accent6"/>
              </a:buClr>
              <a:buSzPts val="1125"/>
              <a:buChar char="•"/>
              <a:defRPr sz="1125"/>
            </a:lvl4pPr>
            <a:lvl5pPr indent="-300037" lvl="4" marL="2286000" algn="l">
              <a:lnSpc>
                <a:spcPct val="100000"/>
              </a:lnSpc>
              <a:spcBef>
                <a:spcPts val="270"/>
              </a:spcBef>
              <a:spcAft>
                <a:spcPts val="0"/>
              </a:spcAft>
              <a:buClr>
                <a:schemeClr val="accent6"/>
              </a:buClr>
              <a:buSzPts val="1125"/>
              <a:buChar char="•"/>
              <a:defRPr sz="1125"/>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5" name="Google Shape;35;p20"/>
          <p:cNvSpPr txBox="1"/>
          <p:nvPr>
            <p:ph idx="12" type="sldNum"/>
          </p:nvPr>
        </p:nvSpPr>
        <p:spPr>
          <a:xfrm>
            <a:off x="10945368" y="457200"/>
            <a:ext cx="987552" cy="274320"/>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
        <p:nvSpPr>
          <p:cNvPr id="36" name="Google Shape;36;p20"/>
          <p:cNvSpPr/>
          <p:nvPr/>
        </p:nvSpPr>
        <p:spPr>
          <a:xfrm>
            <a:off x="2" y="871"/>
            <a:ext cx="3423785" cy="3436477"/>
          </a:xfrm>
          <a:custGeom>
            <a:rect b="b" l="l" r="r" t="t"/>
            <a:pathLst>
              <a:path extrusionOk="0" h="3436477" w="3423785">
                <a:moveTo>
                  <a:pt x="0" y="0"/>
                </a:moveTo>
                <a:lnTo>
                  <a:pt x="3423785" y="3436477"/>
                </a:lnTo>
                <a:lnTo>
                  <a:pt x="0" y="3436477"/>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b="0" i="0" sz="1350" u="none" cap="none" strike="noStrike">
              <a:solidFill>
                <a:schemeClr val="dk1"/>
              </a:solidFill>
              <a:latin typeface="EB Garamond"/>
              <a:ea typeface="EB Garamond"/>
              <a:cs typeface="EB Garamond"/>
              <a:sym typeface="EB Garamon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hole team">
  <p:cSld name="Whole team">
    <p:spTree>
      <p:nvGrpSpPr>
        <p:cNvPr id="315" name="Shape 315"/>
        <p:cNvGrpSpPr/>
        <p:nvPr/>
      </p:nvGrpSpPr>
      <p:grpSpPr>
        <a:xfrm>
          <a:off x="0" y="0"/>
          <a:ext cx="0" cy="0"/>
          <a:chOff x="0" y="0"/>
          <a:chExt cx="0" cy="0"/>
        </a:xfrm>
      </p:grpSpPr>
      <p:sp>
        <p:nvSpPr>
          <p:cNvPr id="316" name="Google Shape;316;p50"/>
          <p:cNvSpPr txBox="1"/>
          <p:nvPr>
            <p:ph type="title"/>
          </p:nvPr>
        </p:nvSpPr>
        <p:spPr>
          <a:xfrm>
            <a:off x="750430" y="381000"/>
            <a:ext cx="10678143" cy="1325563"/>
          </a:xfrm>
          <a:prstGeom prst="rect">
            <a:avLst/>
          </a:prstGeom>
          <a:noFill/>
          <a:ln>
            <a:noFill/>
          </a:ln>
        </p:spPr>
        <p:txBody>
          <a:bodyPr anchorCtr="0" anchor="b" bIns="45700" lIns="0" spcFirstLastPara="1" rIns="91425" wrap="square" tIns="45700">
            <a:noAutofit/>
          </a:bodyPr>
          <a:lstStyle>
            <a:lvl1pPr lvl="0" algn="l">
              <a:lnSpc>
                <a:spcPct val="90000"/>
              </a:lnSpc>
              <a:spcBef>
                <a:spcPts val="0"/>
              </a:spcBef>
              <a:spcAft>
                <a:spcPts val="0"/>
              </a:spcAft>
              <a:buClr>
                <a:schemeClr val="dk1"/>
              </a:buClr>
              <a:buSzPts val="3600"/>
              <a:buFont typeface="Arial"/>
              <a:buNone/>
              <a:defRPr b="1" sz="3600">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17" name="Google Shape;317;p50"/>
          <p:cNvSpPr/>
          <p:nvPr>
            <p:ph idx="2" type="pic"/>
          </p:nvPr>
        </p:nvSpPr>
        <p:spPr>
          <a:xfrm>
            <a:off x="750429" y="2068736"/>
            <a:ext cx="904987" cy="905641"/>
          </a:xfrm>
          <a:prstGeom prst="rect">
            <a:avLst/>
          </a:prstGeom>
          <a:noFill/>
          <a:ln>
            <a:noFill/>
          </a:ln>
        </p:spPr>
      </p:sp>
      <p:sp>
        <p:nvSpPr>
          <p:cNvPr id="318" name="Google Shape;318;p50"/>
          <p:cNvSpPr txBox="1"/>
          <p:nvPr>
            <p:ph idx="1" type="body"/>
          </p:nvPr>
        </p:nvSpPr>
        <p:spPr>
          <a:xfrm>
            <a:off x="750431" y="2994545"/>
            <a:ext cx="2281237" cy="347662"/>
          </a:xfrm>
          <a:prstGeom prst="rect">
            <a:avLst/>
          </a:prstGeom>
          <a:noFill/>
          <a:ln>
            <a:noFill/>
          </a:ln>
        </p:spPr>
        <p:txBody>
          <a:bodyPr anchorCtr="0" anchor="b" bIns="0" lIns="0" spcFirstLastPara="1" rIns="0" wrap="square" tIns="0">
            <a:noAutofit/>
          </a:bodyPr>
          <a:lstStyle>
            <a:lvl1pPr indent="-228600" lvl="0" marL="457200" algn="l">
              <a:lnSpc>
                <a:spcPct val="100000"/>
              </a:lnSpc>
              <a:spcBef>
                <a:spcPts val="0"/>
              </a:spcBef>
              <a:spcAft>
                <a:spcPts val="0"/>
              </a:spcAft>
              <a:buClr>
                <a:schemeClr val="dk1"/>
              </a:buClr>
              <a:buSzPts val="1350"/>
              <a:buNone/>
              <a:defRPr b="1" sz="1350">
                <a:solidFill>
                  <a:schemeClr val="dk1"/>
                </a:solidFill>
                <a:latin typeface="Arial"/>
                <a:ea typeface="Arial"/>
                <a:cs typeface="Arial"/>
                <a:sym typeface="Arial"/>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19" name="Google Shape;319;p50"/>
          <p:cNvSpPr txBox="1"/>
          <p:nvPr>
            <p:ph idx="3" type="body"/>
          </p:nvPr>
        </p:nvSpPr>
        <p:spPr>
          <a:xfrm>
            <a:off x="750430" y="3379791"/>
            <a:ext cx="2281237" cy="347662"/>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1"/>
              </a:buClr>
              <a:buSzPts val="1050"/>
              <a:buNone/>
              <a:defRPr b="0" sz="1050">
                <a:solidFill>
                  <a:schemeClr val="dk1"/>
                </a:solidFill>
                <a:latin typeface="Arial"/>
                <a:ea typeface="Arial"/>
                <a:cs typeface="Arial"/>
                <a:sym typeface="Arial"/>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20" name="Google Shape;320;p50"/>
          <p:cNvSpPr/>
          <p:nvPr>
            <p:ph idx="4" type="pic"/>
          </p:nvPr>
        </p:nvSpPr>
        <p:spPr>
          <a:xfrm>
            <a:off x="3549397" y="2068736"/>
            <a:ext cx="904987" cy="905641"/>
          </a:xfrm>
          <a:prstGeom prst="rect">
            <a:avLst/>
          </a:prstGeom>
          <a:noFill/>
          <a:ln>
            <a:noFill/>
          </a:ln>
        </p:spPr>
      </p:sp>
      <p:sp>
        <p:nvSpPr>
          <p:cNvPr id="321" name="Google Shape;321;p50"/>
          <p:cNvSpPr txBox="1"/>
          <p:nvPr>
            <p:ph idx="5" type="body"/>
          </p:nvPr>
        </p:nvSpPr>
        <p:spPr>
          <a:xfrm>
            <a:off x="3549399" y="2994545"/>
            <a:ext cx="2281237" cy="347662"/>
          </a:xfrm>
          <a:prstGeom prst="rect">
            <a:avLst/>
          </a:prstGeom>
          <a:noFill/>
          <a:ln>
            <a:noFill/>
          </a:ln>
        </p:spPr>
        <p:txBody>
          <a:bodyPr anchorCtr="0" anchor="b" bIns="0" lIns="0" spcFirstLastPara="1" rIns="0" wrap="square" tIns="0">
            <a:noAutofit/>
          </a:bodyPr>
          <a:lstStyle>
            <a:lvl1pPr indent="-228600" lvl="0" marL="457200" algn="l">
              <a:lnSpc>
                <a:spcPct val="100000"/>
              </a:lnSpc>
              <a:spcBef>
                <a:spcPts val="0"/>
              </a:spcBef>
              <a:spcAft>
                <a:spcPts val="0"/>
              </a:spcAft>
              <a:buClr>
                <a:schemeClr val="dk1"/>
              </a:buClr>
              <a:buSzPts val="1350"/>
              <a:buNone/>
              <a:defRPr b="1" sz="1350">
                <a:solidFill>
                  <a:schemeClr val="dk1"/>
                </a:solidFill>
                <a:latin typeface="Arial"/>
                <a:ea typeface="Arial"/>
                <a:cs typeface="Arial"/>
                <a:sym typeface="Arial"/>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22" name="Google Shape;322;p50"/>
          <p:cNvSpPr txBox="1"/>
          <p:nvPr>
            <p:ph idx="6" type="body"/>
          </p:nvPr>
        </p:nvSpPr>
        <p:spPr>
          <a:xfrm>
            <a:off x="3549398" y="3379791"/>
            <a:ext cx="2281237" cy="347662"/>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1"/>
              </a:buClr>
              <a:buSzPts val="1050"/>
              <a:buNone/>
              <a:defRPr b="0" sz="1050">
                <a:solidFill>
                  <a:schemeClr val="dk1"/>
                </a:solidFill>
                <a:latin typeface="Arial"/>
                <a:ea typeface="Arial"/>
                <a:cs typeface="Arial"/>
                <a:sym typeface="Arial"/>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23" name="Google Shape;323;p50"/>
          <p:cNvSpPr/>
          <p:nvPr>
            <p:ph idx="7" type="pic"/>
          </p:nvPr>
        </p:nvSpPr>
        <p:spPr>
          <a:xfrm>
            <a:off x="6348368" y="2068736"/>
            <a:ext cx="904987" cy="905641"/>
          </a:xfrm>
          <a:prstGeom prst="rect">
            <a:avLst/>
          </a:prstGeom>
          <a:noFill/>
          <a:ln>
            <a:noFill/>
          </a:ln>
        </p:spPr>
      </p:sp>
      <p:sp>
        <p:nvSpPr>
          <p:cNvPr id="324" name="Google Shape;324;p50"/>
          <p:cNvSpPr txBox="1"/>
          <p:nvPr>
            <p:ph idx="8" type="body"/>
          </p:nvPr>
        </p:nvSpPr>
        <p:spPr>
          <a:xfrm>
            <a:off x="6348368" y="2994545"/>
            <a:ext cx="2281237" cy="347662"/>
          </a:xfrm>
          <a:prstGeom prst="rect">
            <a:avLst/>
          </a:prstGeom>
          <a:noFill/>
          <a:ln>
            <a:noFill/>
          </a:ln>
        </p:spPr>
        <p:txBody>
          <a:bodyPr anchorCtr="0" anchor="b" bIns="0" lIns="0" spcFirstLastPara="1" rIns="0" wrap="square" tIns="0">
            <a:noAutofit/>
          </a:bodyPr>
          <a:lstStyle>
            <a:lvl1pPr indent="-228600" lvl="0" marL="457200" algn="l">
              <a:lnSpc>
                <a:spcPct val="100000"/>
              </a:lnSpc>
              <a:spcBef>
                <a:spcPts val="0"/>
              </a:spcBef>
              <a:spcAft>
                <a:spcPts val="0"/>
              </a:spcAft>
              <a:buClr>
                <a:schemeClr val="dk1"/>
              </a:buClr>
              <a:buSzPts val="1350"/>
              <a:buNone/>
              <a:defRPr b="1" sz="1350">
                <a:solidFill>
                  <a:schemeClr val="dk1"/>
                </a:solidFill>
                <a:latin typeface="Arial"/>
                <a:ea typeface="Arial"/>
                <a:cs typeface="Arial"/>
                <a:sym typeface="Arial"/>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25" name="Google Shape;325;p50"/>
          <p:cNvSpPr txBox="1"/>
          <p:nvPr>
            <p:ph idx="9" type="body"/>
          </p:nvPr>
        </p:nvSpPr>
        <p:spPr>
          <a:xfrm>
            <a:off x="6348368" y="3379791"/>
            <a:ext cx="2281237" cy="347662"/>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1"/>
              </a:buClr>
              <a:buSzPts val="1050"/>
              <a:buNone/>
              <a:defRPr b="0" sz="1050">
                <a:solidFill>
                  <a:schemeClr val="dk1"/>
                </a:solidFill>
                <a:latin typeface="Arial"/>
                <a:ea typeface="Arial"/>
                <a:cs typeface="Arial"/>
                <a:sym typeface="Arial"/>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26" name="Google Shape;326;p50"/>
          <p:cNvSpPr/>
          <p:nvPr>
            <p:ph idx="13" type="pic"/>
          </p:nvPr>
        </p:nvSpPr>
        <p:spPr>
          <a:xfrm>
            <a:off x="9147336" y="2068736"/>
            <a:ext cx="904987" cy="905641"/>
          </a:xfrm>
          <a:prstGeom prst="rect">
            <a:avLst/>
          </a:prstGeom>
          <a:noFill/>
          <a:ln>
            <a:noFill/>
          </a:ln>
        </p:spPr>
      </p:sp>
      <p:sp>
        <p:nvSpPr>
          <p:cNvPr id="327" name="Google Shape;327;p50"/>
          <p:cNvSpPr txBox="1"/>
          <p:nvPr>
            <p:ph idx="14" type="body"/>
          </p:nvPr>
        </p:nvSpPr>
        <p:spPr>
          <a:xfrm>
            <a:off x="9147336" y="2994545"/>
            <a:ext cx="2281237" cy="347662"/>
          </a:xfrm>
          <a:prstGeom prst="rect">
            <a:avLst/>
          </a:prstGeom>
          <a:noFill/>
          <a:ln>
            <a:noFill/>
          </a:ln>
        </p:spPr>
        <p:txBody>
          <a:bodyPr anchorCtr="0" anchor="b" bIns="0" lIns="0" spcFirstLastPara="1" rIns="0" wrap="square" tIns="0">
            <a:noAutofit/>
          </a:bodyPr>
          <a:lstStyle>
            <a:lvl1pPr indent="-228600" lvl="0" marL="457200" algn="l">
              <a:lnSpc>
                <a:spcPct val="100000"/>
              </a:lnSpc>
              <a:spcBef>
                <a:spcPts val="0"/>
              </a:spcBef>
              <a:spcAft>
                <a:spcPts val="0"/>
              </a:spcAft>
              <a:buClr>
                <a:schemeClr val="dk1"/>
              </a:buClr>
              <a:buSzPts val="1350"/>
              <a:buNone/>
              <a:defRPr b="1" sz="1350">
                <a:solidFill>
                  <a:schemeClr val="dk1"/>
                </a:solidFill>
                <a:latin typeface="Arial"/>
                <a:ea typeface="Arial"/>
                <a:cs typeface="Arial"/>
                <a:sym typeface="Arial"/>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28" name="Google Shape;328;p50"/>
          <p:cNvSpPr txBox="1"/>
          <p:nvPr>
            <p:ph idx="15" type="body"/>
          </p:nvPr>
        </p:nvSpPr>
        <p:spPr>
          <a:xfrm>
            <a:off x="9147336" y="3379791"/>
            <a:ext cx="2281237" cy="347662"/>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1"/>
              </a:buClr>
              <a:buSzPts val="1050"/>
              <a:buNone/>
              <a:defRPr b="0" sz="1050">
                <a:solidFill>
                  <a:schemeClr val="dk1"/>
                </a:solidFill>
                <a:latin typeface="Arial"/>
                <a:ea typeface="Arial"/>
                <a:cs typeface="Arial"/>
                <a:sym typeface="Arial"/>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29" name="Google Shape;329;p50"/>
          <p:cNvSpPr/>
          <p:nvPr>
            <p:ph idx="16" type="pic"/>
          </p:nvPr>
        </p:nvSpPr>
        <p:spPr>
          <a:xfrm>
            <a:off x="750429" y="4118553"/>
            <a:ext cx="904987" cy="905641"/>
          </a:xfrm>
          <a:prstGeom prst="rect">
            <a:avLst/>
          </a:prstGeom>
          <a:noFill/>
          <a:ln>
            <a:noFill/>
          </a:ln>
        </p:spPr>
      </p:sp>
      <p:sp>
        <p:nvSpPr>
          <p:cNvPr id="330" name="Google Shape;330;p50"/>
          <p:cNvSpPr txBox="1"/>
          <p:nvPr>
            <p:ph idx="17" type="body"/>
          </p:nvPr>
        </p:nvSpPr>
        <p:spPr>
          <a:xfrm>
            <a:off x="750431" y="5044362"/>
            <a:ext cx="2281237" cy="347662"/>
          </a:xfrm>
          <a:prstGeom prst="rect">
            <a:avLst/>
          </a:prstGeom>
          <a:noFill/>
          <a:ln>
            <a:noFill/>
          </a:ln>
        </p:spPr>
        <p:txBody>
          <a:bodyPr anchorCtr="0" anchor="b" bIns="0" lIns="0" spcFirstLastPara="1" rIns="0" wrap="square" tIns="0">
            <a:noAutofit/>
          </a:bodyPr>
          <a:lstStyle>
            <a:lvl1pPr indent="-228600" lvl="0" marL="457200" algn="l">
              <a:lnSpc>
                <a:spcPct val="100000"/>
              </a:lnSpc>
              <a:spcBef>
                <a:spcPts val="0"/>
              </a:spcBef>
              <a:spcAft>
                <a:spcPts val="0"/>
              </a:spcAft>
              <a:buClr>
                <a:schemeClr val="dk1"/>
              </a:buClr>
              <a:buSzPts val="1350"/>
              <a:buNone/>
              <a:defRPr b="1" sz="1350">
                <a:solidFill>
                  <a:schemeClr val="dk1"/>
                </a:solidFill>
                <a:latin typeface="Arial"/>
                <a:ea typeface="Arial"/>
                <a:cs typeface="Arial"/>
                <a:sym typeface="Arial"/>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31" name="Google Shape;331;p50"/>
          <p:cNvSpPr txBox="1"/>
          <p:nvPr>
            <p:ph idx="18" type="body"/>
          </p:nvPr>
        </p:nvSpPr>
        <p:spPr>
          <a:xfrm>
            <a:off x="750430" y="5429608"/>
            <a:ext cx="2281237" cy="347662"/>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1"/>
              </a:buClr>
              <a:buSzPts val="1050"/>
              <a:buNone/>
              <a:defRPr b="0" sz="1050">
                <a:solidFill>
                  <a:schemeClr val="dk1"/>
                </a:solidFill>
                <a:latin typeface="Arial"/>
                <a:ea typeface="Arial"/>
                <a:cs typeface="Arial"/>
                <a:sym typeface="Arial"/>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32" name="Google Shape;332;p50"/>
          <p:cNvSpPr/>
          <p:nvPr>
            <p:ph idx="19" type="pic"/>
          </p:nvPr>
        </p:nvSpPr>
        <p:spPr>
          <a:xfrm>
            <a:off x="3549397" y="4118553"/>
            <a:ext cx="904987" cy="905641"/>
          </a:xfrm>
          <a:prstGeom prst="rect">
            <a:avLst/>
          </a:prstGeom>
          <a:noFill/>
          <a:ln>
            <a:noFill/>
          </a:ln>
        </p:spPr>
      </p:sp>
      <p:sp>
        <p:nvSpPr>
          <p:cNvPr id="333" name="Google Shape;333;p50"/>
          <p:cNvSpPr txBox="1"/>
          <p:nvPr>
            <p:ph idx="20" type="body"/>
          </p:nvPr>
        </p:nvSpPr>
        <p:spPr>
          <a:xfrm>
            <a:off x="3549399" y="5044362"/>
            <a:ext cx="2281237" cy="347662"/>
          </a:xfrm>
          <a:prstGeom prst="rect">
            <a:avLst/>
          </a:prstGeom>
          <a:noFill/>
          <a:ln>
            <a:noFill/>
          </a:ln>
        </p:spPr>
        <p:txBody>
          <a:bodyPr anchorCtr="0" anchor="b" bIns="0" lIns="0" spcFirstLastPara="1" rIns="0" wrap="square" tIns="0">
            <a:noAutofit/>
          </a:bodyPr>
          <a:lstStyle>
            <a:lvl1pPr indent="-228600" lvl="0" marL="457200" algn="l">
              <a:lnSpc>
                <a:spcPct val="100000"/>
              </a:lnSpc>
              <a:spcBef>
                <a:spcPts val="0"/>
              </a:spcBef>
              <a:spcAft>
                <a:spcPts val="0"/>
              </a:spcAft>
              <a:buClr>
                <a:schemeClr val="dk1"/>
              </a:buClr>
              <a:buSzPts val="1350"/>
              <a:buNone/>
              <a:defRPr b="1" sz="1350">
                <a:solidFill>
                  <a:schemeClr val="dk1"/>
                </a:solidFill>
                <a:latin typeface="Arial"/>
                <a:ea typeface="Arial"/>
                <a:cs typeface="Arial"/>
                <a:sym typeface="Arial"/>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34" name="Google Shape;334;p50"/>
          <p:cNvSpPr txBox="1"/>
          <p:nvPr>
            <p:ph idx="21" type="body"/>
          </p:nvPr>
        </p:nvSpPr>
        <p:spPr>
          <a:xfrm>
            <a:off x="3549398" y="5429608"/>
            <a:ext cx="2281237" cy="347662"/>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1"/>
              </a:buClr>
              <a:buSzPts val="1050"/>
              <a:buNone/>
              <a:defRPr b="0" sz="1050">
                <a:solidFill>
                  <a:schemeClr val="dk1"/>
                </a:solidFill>
                <a:latin typeface="Arial"/>
                <a:ea typeface="Arial"/>
                <a:cs typeface="Arial"/>
                <a:sym typeface="Arial"/>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35" name="Google Shape;335;p50"/>
          <p:cNvSpPr/>
          <p:nvPr>
            <p:ph idx="22" type="pic"/>
          </p:nvPr>
        </p:nvSpPr>
        <p:spPr>
          <a:xfrm>
            <a:off x="6348368" y="4118553"/>
            <a:ext cx="904987" cy="905641"/>
          </a:xfrm>
          <a:prstGeom prst="rect">
            <a:avLst/>
          </a:prstGeom>
          <a:noFill/>
          <a:ln>
            <a:noFill/>
          </a:ln>
        </p:spPr>
      </p:sp>
      <p:sp>
        <p:nvSpPr>
          <p:cNvPr id="336" name="Google Shape;336;p50"/>
          <p:cNvSpPr txBox="1"/>
          <p:nvPr>
            <p:ph idx="23" type="body"/>
          </p:nvPr>
        </p:nvSpPr>
        <p:spPr>
          <a:xfrm>
            <a:off x="6348368" y="5044362"/>
            <a:ext cx="2281237" cy="347662"/>
          </a:xfrm>
          <a:prstGeom prst="rect">
            <a:avLst/>
          </a:prstGeom>
          <a:noFill/>
          <a:ln>
            <a:noFill/>
          </a:ln>
        </p:spPr>
        <p:txBody>
          <a:bodyPr anchorCtr="0" anchor="b" bIns="0" lIns="0" spcFirstLastPara="1" rIns="0" wrap="square" tIns="0">
            <a:noAutofit/>
          </a:bodyPr>
          <a:lstStyle>
            <a:lvl1pPr indent="-228600" lvl="0" marL="457200" algn="l">
              <a:lnSpc>
                <a:spcPct val="100000"/>
              </a:lnSpc>
              <a:spcBef>
                <a:spcPts val="0"/>
              </a:spcBef>
              <a:spcAft>
                <a:spcPts val="0"/>
              </a:spcAft>
              <a:buClr>
                <a:schemeClr val="dk1"/>
              </a:buClr>
              <a:buSzPts val="1350"/>
              <a:buNone/>
              <a:defRPr b="1" sz="1350">
                <a:solidFill>
                  <a:schemeClr val="dk1"/>
                </a:solidFill>
                <a:latin typeface="Arial"/>
                <a:ea typeface="Arial"/>
                <a:cs typeface="Arial"/>
                <a:sym typeface="Arial"/>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37" name="Google Shape;337;p50"/>
          <p:cNvSpPr txBox="1"/>
          <p:nvPr>
            <p:ph idx="24" type="body"/>
          </p:nvPr>
        </p:nvSpPr>
        <p:spPr>
          <a:xfrm>
            <a:off x="6348368" y="5429608"/>
            <a:ext cx="2281237" cy="347662"/>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1"/>
              </a:buClr>
              <a:buSzPts val="1050"/>
              <a:buNone/>
              <a:defRPr b="0" sz="1050">
                <a:solidFill>
                  <a:schemeClr val="dk1"/>
                </a:solidFill>
                <a:latin typeface="Arial"/>
                <a:ea typeface="Arial"/>
                <a:cs typeface="Arial"/>
                <a:sym typeface="Arial"/>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38" name="Google Shape;338;p50"/>
          <p:cNvSpPr/>
          <p:nvPr>
            <p:ph idx="25" type="pic"/>
          </p:nvPr>
        </p:nvSpPr>
        <p:spPr>
          <a:xfrm>
            <a:off x="9147336" y="4118553"/>
            <a:ext cx="904987" cy="905641"/>
          </a:xfrm>
          <a:prstGeom prst="rect">
            <a:avLst/>
          </a:prstGeom>
          <a:noFill/>
          <a:ln>
            <a:noFill/>
          </a:ln>
        </p:spPr>
      </p:sp>
      <p:sp>
        <p:nvSpPr>
          <p:cNvPr id="339" name="Google Shape;339;p50"/>
          <p:cNvSpPr txBox="1"/>
          <p:nvPr>
            <p:ph idx="26" type="body"/>
          </p:nvPr>
        </p:nvSpPr>
        <p:spPr>
          <a:xfrm>
            <a:off x="9147336" y="5044362"/>
            <a:ext cx="2281237" cy="347662"/>
          </a:xfrm>
          <a:prstGeom prst="rect">
            <a:avLst/>
          </a:prstGeom>
          <a:noFill/>
          <a:ln>
            <a:noFill/>
          </a:ln>
        </p:spPr>
        <p:txBody>
          <a:bodyPr anchorCtr="0" anchor="b" bIns="0" lIns="0" spcFirstLastPara="1" rIns="0" wrap="square" tIns="0">
            <a:noAutofit/>
          </a:bodyPr>
          <a:lstStyle>
            <a:lvl1pPr indent="-228600" lvl="0" marL="457200" algn="l">
              <a:lnSpc>
                <a:spcPct val="100000"/>
              </a:lnSpc>
              <a:spcBef>
                <a:spcPts val="0"/>
              </a:spcBef>
              <a:spcAft>
                <a:spcPts val="0"/>
              </a:spcAft>
              <a:buClr>
                <a:schemeClr val="dk1"/>
              </a:buClr>
              <a:buSzPts val="1350"/>
              <a:buNone/>
              <a:defRPr b="1" sz="1350">
                <a:solidFill>
                  <a:schemeClr val="dk1"/>
                </a:solidFill>
                <a:latin typeface="Arial"/>
                <a:ea typeface="Arial"/>
                <a:cs typeface="Arial"/>
                <a:sym typeface="Arial"/>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40" name="Google Shape;340;p50"/>
          <p:cNvSpPr txBox="1"/>
          <p:nvPr>
            <p:ph idx="27" type="body"/>
          </p:nvPr>
        </p:nvSpPr>
        <p:spPr>
          <a:xfrm>
            <a:off x="9147336" y="5429608"/>
            <a:ext cx="2281237" cy="347662"/>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1"/>
              </a:buClr>
              <a:buSzPts val="1050"/>
              <a:buNone/>
              <a:defRPr b="0" sz="1050">
                <a:solidFill>
                  <a:schemeClr val="dk1"/>
                </a:solidFill>
                <a:latin typeface="Arial"/>
                <a:ea typeface="Arial"/>
                <a:cs typeface="Arial"/>
                <a:sym typeface="Arial"/>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41" name="Google Shape;341;p50"/>
          <p:cNvSpPr txBox="1"/>
          <p:nvPr>
            <p:ph idx="12" type="sldNum"/>
          </p:nvPr>
        </p:nvSpPr>
        <p:spPr>
          <a:xfrm>
            <a:off x="9067800" y="6356352"/>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900">
                <a:solidFill>
                  <a:schemeClr val="accent3"/>
                </a:solidFill>
                <a:latin typeface="Arial"/>
                <a:ea typeface="Arial"/>
                <a:cs typeface="Arial"/>
                <a:sym typeface="Arial"/>
              </a:defRPr>
            </a:lvl1pPr>
            <a:lvl2pPr indent="0" lvl="1" marL="0" algn="r">
              <a:spcBef>
                <a:spcPts val="0"/>
              </a:spcBef>
              <a:buNone/>
              <a:defRPr sz="900">
                <a:solidFill>
                  <a:schemeClr val="accent3"/>
                </a:solidFill>
                <a:latin typeface="Arial"/>
                <a:ea typeface="Arial"/>
                <a:cs typeface="Arial"/>
                <a:sym typeface="Arial"/>
              </a:defRPr>
            </a:lvl2pPr>
            <a:lvl3pPr indent="0" lvl="2" marL="0" algn="r">
              <a:spcBef>
                <a:spcPts val="0"/>
              </a:spcBef>
              <a:buNone/>
              <a:defRPr sz="900">
                <a:solidFill>
                  <a:schemeClr val="accent3"/>
                </a:solidFill>
                <a:latin typeface="Arial"/>
                <a:ea typeface="Arial"/>
                <a:cs typeface="Arial"/>
                <a:sym typeface="Arial"/>
              </a:defRPr>
            </a:lvl3pPr>
            <a:lvl4pPr indent="0" lvl="3" marL="0" algn="r">
              <a:spcBef>
                <a:spcPts val="0"/>
              </a:spcBef>
              <a:buNone/>
              <a:defRPr sz="900">
                <a:solidFill>
                  <a:schemeClr val="accent3"/>
                </a:solidFill>
                <a:latin typeface="Arial"/>
                <a:ea typeface="Arial"/>
                <a:cs typeface="Arial"/>
                <a:sym typeface="Arial"/>
              </a:defRPr>
            </a:lvl4pPr>
            <a:lvl5pPr indent="0" lvl="4" marL="0" algn="r">
              <a:spcBef>
                <a:spcPts val="0"/>
              </a:spcBef>
              <a:buNone/>
              <a:defRPr sz="900">
                <a:solidFill>
                  <a:schemeClr val="accent3"/>
                </a:solidFill>
                <a:latin typeface="Arial"/>
                <a:ea typeface="Arial"/>
                <a:cs typeface="Arial"/>
                <a:sym typeface="Arial"/>
              </a:defRPr>
            </a:lvl5pPr>
            <a:lvl6pPr indent="0" lvl="5" marL="0" algn="r">
              <a:spcBef>
                <a:spcPts val="0"/>
              </a:spcBef>
              <a:buNone/>
              <a:defRPr sz="900">
                <a:solidFill>
                  <a:schemeClr val="accent3"/>
                </a:solidFill>
                <a:latin typeface="Arial"/>
                <a:ea typeface="Arial"/>
                <a:cs typeface="Arial"/>
                <a:sym typeface="Arial"/>
              </a:defRPr>
            </a:lvl6pPr>
            <a:lvl7pPr indent="0" lvl="6" marL="0" algn="r">
              <a:spcBef>
                <a:spcPts val="0"/>
              </a:spcBef>
              <a:buNone/>
              <a:defRPr sz="900">
                <a:solidFill>
                  <a:schemeClr val="accent3"/>
                </a:solidFill>
                <a:latin typeface="Arial"/>
                <a:ea typeface="Arial"/>
                <a:cs typeface="Arial"/>
                <a:sym typeface="Arial"/>
              </a:defRPr>
            </a:lvl7pPr>
            <a:lvl8pPr indent="0" lvl="7" marL="0" algn="r">
              <a:spcBef>
                <a:spcPts val="0"/>
              </a:spcBef>
              <a:buNone/>
              <a:defRPr sz="900">
                <a:solidFill>
                  <a:schemeClr val="accent3"/>
                </a:solidFill>
                <a:latin typeface="Arial"/>
                <a:ea typeface="Arial"/>
                <a:cs typeface="Arial"/>
                <a:sym typeface="Arial"/>
              </a:defRPr>
            </a:lvl8pPr>
            <a:lvl9pPr indent="0" lvl="8" marL="0" algn="r">
              <a:spcBef>
                <a:spcPts val="0"/>
              </a:spcBef>
              <a:buNone/>
              <a:defRPr sz="900">
                <a:solidFill>
                  <a:schemeClr val="accent3"/>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meline">
  <p:cSld name="Timeline">
    <p:spTree>
      <p:nvGrpSpPr>
        <p:cNvPr id="342" name="Shape 342"/>
        <p:cNvGrpSpPr/>
        <p:nvPr/>
      </p:nvGrpSpPr>
      <p:grpSpPr>
        <a:xfrm>
          <a:off x="0" y="0"/>
          <a:ext cx="0" cy="0"/>
          <a:chOff x="0" y="0"/>
          <a:chExt cx="0" cy="0"/>
        </a:xfrm>
      </p:grpSpPr>
      <p:sp>
        <p:nvSpPr>
          <p:cNvPr id="343" name="Google Shape;343;p51"/>
          <p:cNvSpPr/>
          <p:nvPr/>
        </p:nvSpPr>
        <p:spPr>
          <a:xfrm flipH="1">
            <a:off x="8580896" y="1"/>
            <a:ext cx="3611104" cy="3611104"/>
          </a:xfrm>
          <a:custGeom>
            <a:rect b="b" l="l" r="r" t="t"/>
            <a:pathLst>
              <a:path extrusionOk="0" h="1167493" w="1167493">
                <a:moveTo>
                  <a:pt x="0" y="0"/>
                </a:moveTo>
                <a:lnTo>
                  <a:pt x="1167493" y="0"/>
                </a:lnTo>
                <a:cubicBezTo>
                  <a:pt x="522704" y="0"/>
                  <a:pt x="0" y="522704"/>
                  <a:pt x="0" y="1167493"/>
                </a:cubicBezTo>
                <a:lnTo>
                  <a:pt x="0" y="0"/>
                </a:lnTo>
                <a:close/>
              </a:path>
            </a:pathLst>
          </a:cu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344" name="Google Shape;344;p51"/>
          <p:cNvSpPr/>
          <p:nvPr/>
        </p:nvSpPr>
        <p:spPr>
          <a:xfrm flipH="1" rot="5400000">
            <a:off x="1" y="3246896"/>
            <a:ext cx="3611104" cy="3611104"/>
          </a:xfrm>
          <a:custGeom>
            <a:rect b="b" l="l" r="r" t="t"/>
            <a:pathLst>
              <a:path extrusionOk="0" h="1167493" w="1167493">
                <a:moveTo>
                  <a:pt x="0" y="0"/>
                </a:moveTo>
                <a:cubicBezTo>
                  <a:pt x="0" y="644789"/>
                  <a:pt x="522704" y="1167493"/>
                  <a:pt x="1167493" y="1167493"/>
                </a:cubicBezTo>
                <a:lnTo>
                  <a:pt x="0" y="1167493"/>
                </a:lnTo>
                <a:lnTo>
                  <a:pt x="0" y="0"/>
                </a:lnTo>
                <a:close/>
              </a:path>
            </a:pathLst>
          </a:cu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345" name="Google Shape;345;p51"/>
          <p:cNvSpPr txBox="1"/>
          <p:nvPr>
            <p:ph type="title"/>
          </p:nvPr>
        </p:nvSpPr>
        <p:spPr>
          <a:xfrm>
            <a:off x="1167494" y="381000"/>
            <a:ext cx="9779183" cy="1325563"/>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lt1"/>
              </a:buClr>
              <a:buSzPts val="3600"/>
              <a:buFont typeface="Arial"/>
              <a:buNone/>
              <a:defRPr b="1" sz="36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46" name="Google Shape;346;p51"/>
          <p:cNvSpPr txBox="1"/>
          <p:nvPr>
            <p:ph idx="1" type="body"/>
          </p:nvPr>
        </p:nvSpPr>
        <p:spPr>
          <a:xfrm>
            <a:off x="1167494" y="2087563"/>
            <a:ext cx="9779183" cy="3366815"/>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chemeClr val="lt1"/>
              </a:buClr>
              <a:buSzPts val="2100"/>
              <a:buNone/>
              <a:defRPr>
                <a:solidFill>
                  <a:schemeClr val="lt1"/>
                </a:solidFill>
                <a:latin typeface="Arial"/>
                <a:ea typeface="Arial"/>
                <a:cs typeface="Arial"/>
                <a:sym typeface="Arial"/>
              </a:defRPr>
            </a:lvl1pPr>
            <a:lvl2pPr indent="-228600" lvl="1" marL="914400" algn="l">
              <a:lnSpc>
                <a:spcPct val="90000"/>
              </a:lnSpc>
              <a:spcBef>
                <a:spcPts val="375"/>
              </a:spcBef>
              <a:spcAft>
                <a:spcPts val="0"/>
              </a:spcAft>
              <a:buClr>
                <a:schemeClr val="lt1"/>
              </a:buClr>
              <a:buSzPts val="1800"/>
              <a:buNone/>
              <a:defRPr>
                <a:solidFill>
                  <a:schemeClr val="lt1"/>
                </a:solidFill>
                <a:latin typeface="Arial"/>
                <a:ea typeface="Arial"/>
                <a:cs typeface="Arial"/>
                <a:sym typeface="Arial"/>
              </a:defRPr>
            </a:lvl2pPr>
            <a:lvl3pPr indent="-228600" lvl="2" marL="1371600" algn="l">
              <a:lnSpc>
                <a:spcPct val="90000"/>
              </a:lnSpc>
              <a:spcBef>
                <a:spcPts val="375"/>
              </a:spcBef>
              <a:spcAft>
                <a:spcPts val="0"/>
              </a:spcAft>
              <a:buClr>
                <a:schemeClr val="lt1"/>
              </a:buClr>
              <a:buSzPts val="1500"/>
              <a:buNone/>
              <a:defRPr>
                <a:solidFill>
                  <a:schemeClr val="lt1"/>
                </a:solidFill>
                <a:latin typeface="Arial"/>
                <a:ea typeface="Arial"/>
                <a:cs typeface="Arial"/>
                <a:sym typeface="Arial"/>
              </a:defRPr>
            </a:lvl3pPr>
            <a:lvl4pPr indent="-228600" lvl="3" marL="1828800" algn="l">
              <a:lnSpc>
                <a:spcPct val="90000"/>
              </a:lnSpc>
              <a:spcBef>
                <a:spcPts val="375"/>
              </a:spcBef>
              <a:spcAft>
                <a:spcPts val="0"/>
              </a:spcAft>
              <a:buClr>
                <a:schemeClr val="lt1"/>
              </a:buClr>
              <a:buSzPts val="1350"/>
              <a:buNone/>
              <a:defRPr>
                <a:solidFill>
                  <a:schemeClr val="lt1"/>
                </a:solidFill>
                <a:latin typeface="Arial"/>
                <a:ea typeface="Arial"/>
                <a:cs typeface="Arial"/>
                <a:sym typeface="Arial"/>
              </a:defRPr>
            </a:lvl4pPr>
            <a:lvl5pPr indent="-228600" lvl="4" marL="2286000" algn="l">
              <a:lnSpc>
                <a:spcPct val="90000"/>
              </a:lnSpc>
              <a:spcBef>
                <a:spcPts val="375"/>
              </a:spcBef>
              <a:spcAft>
                <a:spcPts val="0"/>
              </a:spcAft>
              <a:buClr>
                <a:schemeClr val="lt1"/>
              </a:buClr>
              <a:buSzPts val="1350"/>
              <a:buNone/>
              <a:defRPr>
                <a:solidFill>
                  <a:schemeClr val="lt1"/>
                </a:solidFill>
                <a:latin typeface="Arial"/>
                <a:ea typeface="Arial"/>
                <a:cs typeface="Arial"/>
                <a:sym typeface="Arial"/>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47" name="Google Shape;347;p51"/>
          <p:cNvSpPr txBox="1"/>
          <p:nvPr>
            <p:ph idx="12" type="sldNum"/>
          </p:nvPr>
        </p:nvSpPr>
        <p:spPr>
          <a:xfrm>
            <a:off x="10153277" y="6356352"/>
            <a:ext cx="1657723"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900">
                <a:solidFill>
                  <a:schemeClr val="accent2"/>
                </a:solidFill>
                <a:latin typeface="Arial"/>
                <a:ea typeface="Arial"/>
                <a:cs typeface="Arial"/>
                <a:sym typeface="Arial"/>
              </a:defRPr>
            </a:lvl1pPr>
            <a:lvl2pPr indent="0" lvl="1" marL="0" algn="r">
              <a:spcBef>
                <a:spcPts val="0"/>
              </a:spcBef>
              <a:buNone/>
              <a:defRPr sz="900">
                <a:solidFill>
                  <a:schemeClr val="accent2"/>
                </a:solidFill>
                <a:latin typeface="Arial"/>
                <a:ea typeface="Arial"/>
                <a:cs typeface="Arial"/>
                <a:sym typeface="Arial"/>
              </a:defRPr>
            </a:lvl2pPr>
            <a:lvl3pPr indent="0" lvl="2" marL="0" algn="r">
              <a:spcBef>
                <a:spcPts val="0"/>
              </a:spcBef>
              <a:buNone/>
              <a:defRPr sz="900">
                <a:solidFill>
                  <a:schemeClr val="accent2"/>
                </a:solidFill>
                <a:latin typeface="Arial"/>
                <a:ea typeface="Arial"/>
                <a:cs typeface="Arial"/>
                <a:sym typeface="Arial"/>
              </a:defRPr>
            </a:lvl3pPr>
            <a:lvl4pPr indent="0" lvl="3" marL="0" algn="r">
              <a:spcBef>
                <a:spcPts val="0"/>
              </a:spcBef>
              <a:buNone/>
              <a:defRPr sz="900">
                <a:solidFill>
                  <a:schemeClr val="accent2"/>
                </a:solidFill>
                <a:latin typeface="Arial"/>
                <a:ea typeface="Arial"/>
                <a:cs typeface="Arial"/>
                <a:sym typeface="Arial"/>
              </a:defRPr>
            </a:lvl4pPr>
            <a:lvl5pPr indent="0" lvl="4" marL="0" algn="r">
              <a:spcBef>
                <a:spcPts val="0"/>
              </a:spcBef>
              <a:buNone/>
              <a:defRPr sz="900">
                <a:solidFill>
                  <a:schemeClr val="accent2"/>
                </a:solidFill>
                <a:latin typeface="Arial"/>
                <a:ea typeface="Arial"/>
                <a:cs typeface="Arial"/>
                <a:sym typeface="Arial"/>
              </a:defRPr>
            </a:lvl5pPr>
            <a:lvl6pPr indent="0" lvl="5" marL="0" algn="r">
              <a:spcBef>
                <a:spcPts val="0"/>
              </a:spcBef>
              <a:buNone/>
              <a:defRPr sz="900">
                <a:solidFill>
                  <a:schemeClr val="accent2"/>
                </a:solidFill>
                <a:latin typeface="Arial"/>
                <a:ea typeface="Arial"/>
                <a:cs typeface="Arial"/>
                <a:sym typeface="Arial"/>
              </a:defRPr>
            </a:lvl6pPr>
            <a:lvl7pPr indent="0" lvl="6" marL="0" algn="r">
              <a:spcBef>
                <a:spcPts val="0"/>
              </a:spcBef>
              <a:buNone/>
              <a:defRPr sz="900">
                <a:solidFill>
                  <a:schemeClr val="accent2"/>
                </a:solidFill>
                <a:latin typeface="Arial"/>
                <a:ea typeface="Arial"/>
                <a:cs typeface="Arial"/>
                <a:sym typeface="Arial"/>
              </a:defRPr>
            </a:lvl7pPr>
            <a:lvl8pPr indent="0" lvl="7" marL="0" algn="r">
              <a:spcBef>
                <a:spcPts val="0"/>
              </a:spcBef>
              <a:buNone/>
              <a:defRPr sz="900">
                <a:solidFill>
                  <a:schemeClr val="accent2"/>
                </a:solidFill>
                <a:latin typeface="Arial"/>
                <a:ea typeface="Arial"/>
                <a:cs typeface="Arial"/>
                <a:sym typeface="Arial"/>
              </a:defRPr>
            </a:lvl8pPr>
            <a:lvl9pPr indent="0" lvl="8" marL="0" algn="r">
              <a:spcBef>
                <a:spcPts val="0"/>
              </a:spcBef>
              <a:buNone/>
              <a:defRPr sz="900">
                <a:solidFill>
                  <a:schemeClr val="accen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Title and Content">
  <p:cSld name="2 Title and Content">
    <p:spTree>
      <p:nvGrpSpPr>
        <p:cNvPr id="348" name="Shape 348"/>
        <p:cNvGrpSpPr/>
        <p:nvPr/>
      </p:nvGrpSpPr>
      <p:grpSpPr>
        <a:xfrm>
          <a:off x="0" y="0"/>
          <a:ext cx="0" cy="0"/>
          <a:chOff x="0" y="0"/>
          <a:chExt cx="0" cy="0"/>
        </a:xfrm>
      </p:grpSpPr>
      <p:sp>
        <p:nvSpPr>
          <p:cNvPr id="349" name="Google Shape;349;p52"/>
          <p:cNvSpPr txBox="1"/>
          <p:nvPr>
            <p:ph type="title"/>
          </p:nvPr>
        </p:nvSpPr>
        <p:spPr>
          <a:xfrm>
            <a:off x="1167494" y="381000"/>
            <a:ext cx="9779183" cy="1325563"/>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600"/>
              <a:buFont typeface="Arial"/>
              <a:buNone/>
              <a:defRPr b="1" sz="3600">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0" name="Google Shape;350;p52"/>
          <p:cNvSpPr txBox="1"/>
          <p:nvPr>
            <p:ph idx="1" type="body"/>
          </p:nvPr>
        </p:nvSpPr>
        <p:spPr>
          <a:xfrm>
            <a:off x="1167493" y="2528205"/>
            <a:ext cx="4663440" cy="2828613"/>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chemeClr val="dk1"/>
              </a:buClr>
              <a:buSzPts val="1500"/>
              <a:buNone/>
              <a:defRPr sz="1500">
                <a:latin typeface="Arial"/>
                <a:ea typeface="Arial"/>
                <a:cs typeface="Arial"/>
                <a:sym typeface="Arial"/>
              </a:defRPr>
            </a:lvl1pPr>
            <a:lvl2pPr indent="-228600" lvl="1" marL="914400" algn="l">
              <a:lnSpc>
                <a:spcPct val="90000"/>
              </a:lnSpc>
              <a:spcBef>
                <a:spcPts val="375"/>
              </a:spcBef>
              <a:spcAft>
                <a:spcPts val="0"/>
              </a:spcAft>
              <a:buClr>
                <a:schemeClr val="dk1"/>
              </a:buClr>
              <a:buSzPts val="1350"/>
              <a:buNone/>
              <a:defRPr sz="1350">
                <a:latin typeface="Arial"/>
                <a:ea typeface="Arial"/>
                <a:cs typeface="Arial"/>
                <a:sym typeface="Arial"/>
              </a:defRPr>
            </a:lvl2pPr>
            <a:lvl3pPr indent="-228600" lvl="2" marL="1371600" algn="l">
              <a:lnSpc>
                <a:spcPct val="90000"/>
              </a:lnSpc>
              <a:spcBef>
                <a:spcPts val="375"/>
              </a:spcBef>
              <a:spcAft>
                <a:spcPts val="0"/>
              </a:spcAft>
              <a:buClr>
                <a:schemeClr val="dk1"/>
              </a:buClr>
              <a:buSzPts val="1200"/>
              <a:buNone/>
              <a:defRPr sz="1200">
                <a:latin typeface="Arial"/>
                <a:ea typeface="Arial"/>
                <a:cs typeface="Arial"/>
                <a:sym typeface="Arial"/>
              </a:defRPr>
            </a:lvl3pPr>
            <a:lvl4pPr indent="-228600" lvl="3" marL="1828800" algn="l">
              <a:lnSpc>
                <a:spcPct val="90000"/>
              </a:lnSpc>
              <a:spcBef>
                <a:spcPts val="375"/>
              </a:spcBef>
              <a:spcAft>
                <a:spcPts val="0"/>
              </a:spcAft>
              <a:buClr>
                <a:schemeClr val="dk1"/>
              </a:buClr>
              <a:buSzPts val="1050"/>
              <a:buNone/>
              <a:defRPr sz="1050">
                <a:latin typeface="Arial"/>
                <a:ea typeface="Arial"/>
                <a:cs typeface="Arial"/>
                <a:sym typeface="Arial"/>
              </a:defRPr>
            </a:lvl4pPr>
            <a:lvl5pPr indent="-228600" lvl="4" marL="2286000" algn="l">
              <a:lnSpc>
                <a:spcPct val="90000"/>
              </a:lnSpc>
              <a:spcBef>
                <a:spcPts val="375"/>
              </a:spcBef>
              <a:spcAft>
                <a:spcPts val="0"/>
              </a:spcAft>
              <a:buClr>
                <a:schemeClr val="dk1"/>
              </a:buClr>
              <a:buSzPts val="1050"/>
              <a:buNone/>
              <a:defRPr sz="1050">
                <a:latin typeface="Arial"/>
                <a:ea typeface="Arial"/>
                <a:cs typeface="Arial"/>
                <a:sym typeface="Arial"/>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51" name="Google Shape;351;p52"/>
          <p:cNvSpPr/>
          <p:nvPr/>
        </p:nvSpPr>
        <p:spPr>
          <a:xfrm flipH="1">
            <a:off x="8580896" y="1"/>
            <a:ext cx="3611104" cy="3611104"/>
          </a:xfrm>
          <a:custGeom>
            <a:rect b="b" l="l" r="r" t="t"/>
            <a:pathLst>
              <a:path extrusionOk="0" h="1167493" w="1167493">
                <a:moveTo>
                  <a:pt x="0" y="0"/>
                </a:moveTo>
                <a:lnTo>
                  <a:pt x="1167493" y="0"/>
                </a:lnTo>
                <a:cubicBezTo>
                  <a:pt x="522704" y="0"/>
                  <a:pt x="0" y="522704"/>
                  <a:pt x="0" y="1167493"/>
                </a:cubicBezTo>
                <a:lnTo>
                  <a:pt x="0" y="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352" name="Google Shape;352;p52"/>
          <p:cNvSpPr/>
          <p:nvPr/>
        </p:nvSpPr>
        <p:spPr>
          <a:xfrm flipH="1">
            <a:off x="8580896" y="3246896"/>
            <a:ext cx="3611104" cy="3611104"/>
          </a:xfrm>
          <a:custGeom>
            <a:rect b="b" l="l" r="r" t="t"/>
            <a:pathLst>
              <a:path extrusionOk="0" h="1167493" w="1167493">
                <a:moveTo>
                  <a:pt x="0" y="0"/>
                </a:moveTo>
                <a:cubicBezTo>
                  <a:pt x="0" y="644789"/>
                  <a:pt x="522704" y="1167493"/>
                  <a:pt x="1167493" y="1167493"/>
                </a:cubicBezTo>
                <a:lnTo>
                  <a:pt x="0" y="1167493"/>
                </a:lnTo>
                <a:lnTo>
                  <a:pt x="0" y="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353" name="Google Shape;353;p52"/>
          <p:cNvSpPr/>
          <p:nvPr/>
        </p:nvSpPr>
        <p:spPr>
          <a:xfrm>
            <a:off x="1" y="0"/>
            <a:ext cx="933856" cy="933856"/>
          </a:xfrm>
          <a:custGeom>
            <a:rect b="b" l="l" r="r" t="t"/>
            <a:pathLst>
              <a:path extrusionOk="0" h="862693" w="862693">
                <a:moveTo>
                  <a:pt x="0" y="0"/>
                </a:moveTo>
                <a:lnTo>
                  <a:pt x="862693" y="0"/>
                </a:lnTo>
                <a:cubicBezTo>
                  <a:pt x="862693" y="476453"/>
                  <a:pt x="476452" y="862693"/>
                  <a:pt x="0" y="862693"/>
                </a:cubicBezTo>
                <a:lnTo>
                  <a:pt x="0" y="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grpSp>
        <p:nvGrpSpPr>
          <p:cNvPr id="354" name="Google Shape;354;p52"/>
          <p:cNvGrpSpPr/>
          <p:nvPr/>
        </p:nvGrpSpPr>
        <p:grpSpPr>
          <a:xfrm>
            <a:off x="8082093" y="5590905"/>
            <a:ext cx="1572380" cy="1267097"/>
            <a:chOff x="7413403" y="4976359"/>
            <a:chExt cx="2334986" cy="1881641"/>
          </a:xfrm>
        </p:grpSpPr>
        <p:sp>
          <p:nvSpPr>
            <p:cNvPr id="355" name="Google Shape;355;p52"/>
            <p:cNvSpPr/>
            <p:nvPr/>
          </p:nvSpPr>
          <p:spPr>
            <a:xfrm rot="-5400000">
              <a:off x="8223822" y="5333433"/>
              <a:ext cx="1881641" cy="1167493"/>
            </a:xfrm>
            <a:custGeom>
              <a:rect b="b" l="l" r="r" t="t"/>
              <a:pathLst>
                <a:path extrusionOk="0" h="1167493" w="1881641">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356" name="Google Shape;356;p52"/>
            <p:cNvSpPr/>
            <p:nvPr/>
          </p:nvSpPr>
          <p:spPr>
            <a:xfrm flipH="1" rot="5400000">
              <a:off x="7056329" y="5333433"/>
              <a:ext cx="1881641" cy="1167493"/>
            </a:xfrm>
            <a:custGeom>
              <a:rect b="b" l="l" r="r" t="t"/>
              <a:pathLst>
                <a:path extrusionOk="0" h="1167493" w="1881641">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grpSp>
      <p:sp>
        <p:nvSpPr>
          <p:cNvPr id="357" name="Google Shape;357;p52"/>
          <p:cNvSpPr txBox="1"/>
          <p:nvPr>
            <p:ph idx="12" type="sldNum"/>
          </p:nvPr>
        </p:nvSpPr>
        <p:spPr>
          <a:xfrm>
            <a:off x="10153277" y="6356352"/>
            <a:ext cx="1657723"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900">
                <a:solidFill>
                  <a:schemeClr val="accent2"/>
                </a:solidFill>
                <a:latin typeface="Arial"/>
                <a:ea typeface="Arial"/>
                <a:cs typeface="Arial"/>
                <a:sym typeface="Arial"/>
              </a:defRPr>
            </a:lvl1pPr>
            <a:lvl2pPr indent="0" lvl="1" marL="0" algn="r">
              <a:spcBef>
                <a:spcPts val="0"/>
              </a:spcBef>
              <a:buNone/>
              <a:defRPr sz="900">
                <a:solidFill>
                  <a:schemeClr val="accent2"/>
                </a:solidFill>
                <a:latin typeface="Arial"/>
                <a:ea typeface="Arial"/>
                <a:cs typeface="Arial"/>
                <a:sym typeface="Arial"/>
              </a:defRPr>
            </a:lvl2pPr>
            <a:lvl3pPr indent="0" lvl="2" marL="0" algn="r">
              <a:spcBef>
                <a:spcPts val="0"/>
              </a:spcBef>
              <a:buNone/>
              <a:defRPr sz="900">
                <a:solidFill>
                  <a:schemeClr val="accent2"/>
                </a:solidFill>
                <a:latin typeface="Arial"/>
                <a:ea typeface="Arial"/>
                <a:cs typeface="Arial"/>
                <a:sym typeface="Arial"/>
              </a:defRPr>
            </a:lvl3pPr>
            <a:lvl4pPr indent="0" lvl="3" marL="0" algn="r">
              <a:spcBef>
                <a:spcPts val="0"/>
              </a:spcBef>
              <a:buNone/>
              <a:defRPr sz="900">
                <a:solidFill>
                  <a:schemeClr val="accent2"/>
                </a:solidFill>
                <a:latin typeface="Arial"/>
                <a:ea typeface="Arial"/>
                <a:cs typeface="Arial"/>
                <a:sym typeface="Arial"/>
              </a:defRPr>
            </a:lvl4pPr>
            <a:lvl5pPr indent="0" lvl="4" marL="0" algn="r">
              <a:spcBef>
                <a:spcPts val="0"/>
              </a:spcBef>
              <a:buNone/>
              <a:defRPr sz="900">
                <a:solidFill>
                  <a:schemeClr val="accent2"/>
                </a:solidFill>
                <a:latin typeface="Arial"/>
                <a:ea typeface="Arial"/>
                <a:cs typeface="Arial"/>
                <a:sym typeface="Arial"/>
              </a:defRPr>
            </a:lvl5pPr>
            <a:lvl6pPr indent="0" lvl="5" marL="0" algn="r">
              <a:spcBef>
                <a:spcPts val="0"/>
              </a:spcBef>
              <a:buNone/>
              <a:defRPr sz="900">
                <a:solidFill>
                  <a:schemeClr val="accent2"/>
                </a:solidFill>
                <a:latin typeface="Arial"/>
                <a:ea typeface="Arial"/>
                <a:cs typeface="Arial"/>
                <a:sym typeface="Arial"/>
              </a:defRPr>
            </a:lvl6pPr>
            <a:lvl7pPr indent="0" lvl="6" marL="0" algn="r">
              <a:spcBef>
                <a:spcPts val="0"/>
              </a:spcBef>
              <a:buNone/>
              <a:defRPr sz="900">
                <a:solidFill>
                  <a:schemeClr val="accent2"/>
                </a:solidFill>
                <a:latin typeface="Arial"/>
                <a:ea typeface="Arial"/>
                <a:cs typeface="Arial"/>
                <a:sym typeface="Arial"/>
              </a:defRPr>
            </a:lvl7pPr>
            <a:lvl8pPr indent="0" lvl="7" marL="0" algn="r">
              <a:spcBef>
                <a:spcPts val="0"/>
              </a:spcBef>
              <a:buNone/>
              <a:defRPr sz="900">
                <a:solidFill>
                  <a:schemeClr val="accent2"/>
                </a:solidFill>
                <a:latin typeface="Arial"/>
                <a:ea typeface="Arial"/>
                <a:cs typeface="Arial"/>
                <a:sym typeface="Arial"/>
              </a:defRPr>
            </a:lvl8pPr>
            <a:lvl9pPr indent="0" lvl="8" marL="0" algn="r">
              <a:spcBef>
                <a:spcPts val="0"/>
              </a:spcBef>
              <a:buNone/>
              <a:defRPr sz="900">
                <a:solidFill>
                  <a:schemeClr val="accen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358" name="Google Shape;358;p52"/>
          <p:cNvSpPr txBox="1"/>
          <p:nvPr>
            <p:ph idx="2" type="body"/>
          </p:nvPr>
        </p:nvSpPr>
        <p:spPr>
          <a:xfrm>
            <a:off x="6283235" y="2528205"/>
            <a:ext cx="4663440" cy="2828613"/>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chemeClr val="dk1"/>
              </a:buClr>
              <a:buSzPts val="1500"/>
              <a:buNone/>
              <a:defRPr sz="1500">
                <a:latin typeface="Arial"/>
                <a:ea typeface="Arial"/>
                <a:cs typeface="Arial"/>
                <a:sym typeface="Arial"/>
              </a:defRPr>
            </a:lvl1pPr>
            <a:lvl2pPr indent="-228600" lvl="1" marL="914400" algn="l">
              <a:lnSpc>
                <a:spcPct val="90000"/>
              </a:lnSpc>
              <a:spcBef>
                <a:spcPts val="375"/>
              </a:spcBef>
              <a:spcAft>
                <a:spcPts val="0"/>
              </a:spcAft>
              <a:buClr>
                <a:schemeClr val="dk1"/>
              </a:buClr>
              <a:buSzPts val="1350"/>
              <a:buNone/>
              <a:defRPr sz="1350">
                <a:latin typeface="Arial"/>
                <a:ea typeface="Arial"/>
                <a:cs typeface="Arial"/>
                <a:sym typeface="Arial"/>
              </a:defRPr>
            </a:lvl2pPr>
            <a:lvl3pPr indent="-228600" lvl="2" marL="1371600" algn="l">
              <a:lnSpc>
                <a:spcPct val="90000"/>
              </a:lnSpc>
              <a:spcBef>
                <a:spcPts val="375"/>
              </a:spcBef>
              <a:spcAft>
                <a:spcPts val="0"/>
              </a:spcAft>
              <a:buClr>
                <a:schemeClr val="dk1"/>
              </a:buClr>
              <a:buSzPts val="1200"/>
              <a:buNone/>
              <a:defRPr sz="1200">
                <a:latin typeface="Arial"/>
                <a:ea typeface="Arial"/>
                <a:cs typeface="Arial"/>
                <a:sym typeface="Arial"/>
              </a:defRPr>
            </a:lvl3pPr>
            <a:lvl4pPr indent="-228600" lvl="3" marL="1828800" algn="l">
              <a:lnSpc>
                <a:spcPct val="90000"/>
              </a:lnSpc>
              <a:spcBef>
                <a:spcPts val="375"/>
              </a:spcBef>
              <a:spcAft>
                <a:spcPts val="0"/>
              </a:spcAft>
              <a:buClr>
                <a:schemeClr val="dk1"/>
              </a:buClr>
              <a:buSzPts val="1050"/>
              <a:buNone/>
              <a:defRPr sz="1050">
                <a:latin typeface="Arial"/>
                <a:ea typeface="Arial"/>
                <a:cs typeface="Arial"/>
                <a:sym typeface="Arial"/>
              </a:defRPr>
            </a:lvl4pPr>
            <a:lvl5pPr indent="-228600" lvl="4" marL="2286000" algn="l">
              <a:lnSpc>
                <a:spcPct val="90000"/>
              </a:lnSpc>
              <a:spcBef>
                <a:spcPts val="375"/>
              </a:spcBef>
              <a:spcAft>
                <a:spcPts val="0"/>
              </a:spcAft>
              <a:buClr>
                <a:schemeClr val="dk1"/>
              </a:buClr>
              <a:buSzPts val="1050"/>
              <a:buNone/>
              <a:defRPr sz="1050">
                <a:latin typeface="Arial"/>
                <a:ea typeface="Arial"/>
                <a:cs typeface="Arial"/>
                <a:sym typeface="Arial"/>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59" name="Google Shape;359;p52"/>
          <p:cNvSpPr txBox="1"/>
          <p:nvPr>
            <p:ph idx="3" type="body"/>
          </p:nvPr>
        </p:nvSpPr>
        <p:spPr>
          <a:xfrm>
            <a:off x="1167493" y="2005689"/>
            <a:ext cx="4663440" cy="522514"/>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chemeClr val="dk1"/>
              </a:buClr>
              <a:buSzPts val="1800"/>
              <a:buNone/>
              <a:defRPr b="1" sz="1800">
                <a:latin typeface="Arial"/>
                <a:ea typeface="Arial"/>
                <a:cs typeface="Arial"/>
                <a:sym typeface="Arial"/>
              </a:defRPr>
            </a:lvl1pPr>
            <a:lvl2pPr indent="-228600" lvl="1" marL="914400" algn="l">
              <a:lnSpc>
                <a:spcPct val="90000"/>
              </a:lnSpc>
              <a:spcBef>
                <a:spcPts val="375"/>
              </a:spcBef>
              <a:spcAft>
                <a:spcPts val="0"/>
              </a:spcAft>
              <a:buClr>
                <a:schemeClr val="dk1"/>
              </a:buClr>
              <a:buSzPts val="1500"/>
              <a:buNone/>
              <a:defRPr b="1" sz="1500">
                <a:latin typeface="Arial"/>
                <a:ea typeface="Arial"/>
                <a:cs typeface="Arial"/>
                <a:sym typeface="Arial"/>
              </a:defRPr>
            </a:lvl2pPr>
            <a:lvl3pPr indent="-228600" lvl="2" marL="1371600" algn="l">
              <a:lnSpc>
                <a:spcPct val="90000"/>
              </a:lnSpc>
              <a:spcBef>
                <a:spcPts val="375"/>
              </a:spcBef>
              <a:spcAft>
                <a:spcPts val="0"/>
              </a:spcAft>
              <a:buClr>
                <a:schemeClr val="dk1"/>
              </a:buClr>
              <a:buSzPts val="1350"/>
              <a:buNone/>
              <a:defRPr b="1" sz="1350">
                <a:latin typeface="Arial"/>
                <a:ea typeface="Arial"/>
                <a:cs typeface="Arial"/>
                <a:sym typeface="Arial"/>
              </a:defRPr>
            </a:lvl3pPr>
            <a:lvl4pPr indent="-228600" lvl="3" marL="1828800" algn="l">
              <a:lnSpc>
                <a:spcPct val="90000"/>
              </a:lnSpc>
              <a:spcBef>
                <a:spcPts val="375"/>
              </a:spcBef>
              <a:spcAft>
                <a:spcPts val="0"/>
              </a:spcAft>
              <a:buClr>
                <a:schemeClr val="dk1"/>
              </a:buClr>
              <a:buSzPts val="1200"/>
              <a:buNone/>
              <a:defRPr b="1" sz="1200">
                <a:latin typeface="Arial"/>
                <a:ea typeface="Arial"/>
                <a:cs typeface="Arial"/>
                <a:sym typeface="Arial"/>
              </a:defRPr>
            </a:lvl4pPr>
            <a:lvl5pPr indent="-228600" lvl="4" marL="2286000" algn="l">
              <a:lnSpc>
                <a:spcPct val="90000"/>
              </a:lnSpc>
              <a:spcBef>
                <a:spcPts val="375"/>
              </a:spcBef>
              <a:spcAft>
                <a:spcPts val="0"/>
              </a:spcAft>
              <a:buClr>
                <a:schemeClr val="dk1"/>
              </a:buClr>
              <a:buSzPts val="1200"/>
              <a:buNone/>
              <a:defRPr b="1" sz="1200">
                <a:latin typeface="Arial"/>
                <a:ea typeface="Arial"/>
                <a:cs typeface="Arial"/>
                <a:sym typeface="Arial"/>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60" name="Google Shape;360;p52"/>
          <p:cNvSpPr txBox="1"/>
          <p:nvPr>
            <p:ph idx="4" type="body"/>
          </p:nvPr>
        </p:nvSpPr>
        <p:spPr>
          <a:xfrm>
            <a:off x="6283235" y="2005689"/>
            <a:ext cx="4663440" cy="522514"/>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chemeClr val="dk1"/>
              </a:buClr>
              <a:buSzPts val="1800"/>
              <a:buNone/>
              <a:defRPr b="1" sz="1800">
                <a:latin typeface="Arial"/>
                <a:ea typeface="Arial"/>
                <a:cs typeface="Arial"/>
                <a:sym typeface="Arial"/>
              </a:defRPr>
            </a:lvl1pPr>
            <a:lvl2pPr indent="-228600" lvl="1" marL="914400" algn="l">
              <a:lnSpc>
                <a:spcPct val="90000"/>
              </a:lnSpc>
              <a:spcBef>
                <a:spcPts val="375"/>
              </a:spcBef>
              <a:spcAft>
                <a:spcPts val="0"/>
              </a:spcAft>
              <a:buClr>
                <a:schemeClr val="dk1"/>
              </a:buClr>
              <a:buSzPts val="1500"/>
              <a:buNone/>
              <a:defRPr b="1" sz="1500">
                <a:latin typeface="Arial"/>
                <a:ea typeface="Arial"/>
                <a:cs typeface="Arial"/>
                <a:sym typeface="Arial"/>
              </a:defRPr>
            </a:lvl2pPr>
            <a:lvl3pPr indent="-228600" lvl="2" marL="1371600" algn="l">
              <a:lnSpc>
                <a:spcPct val="90000"/>
              </a:lnSpc>
              <a:spcBef>
                <a:spcPts val="375"/>
              </a:spcBef>
              <a:spcAft>
                <a:spcPts val="0"/>
              </a:spcAft>
              <a:buClr>
                <a:schemeClr val="dk1"/>
              </a:buClr>
              <a:buSzPts val="1350"/>
              <a:buNone/>
              <a:defRPr b="1" sz="1350">
                <a:latin typeface="Arial"/>
                <a:ea typeface="Arial"/>
                <a:cs typeface="Arial"/>
                <a:sym typeface="Arial"/>
              </a:defRPr>
            </a:lvl3pPr>
            <a:lvl4pPr indent="-228600" lvl="3" marL="1828800" algn="l">
              <a:lnSpc>
                <a:spcPct val="90000"/>
              </a:lnSpc>
              <a:spcBef>
                <a:spcPts val="375"/>
              </a:spcBef>
              <a:spcAft>
                <a:spcPts val="0"/>
              </a:spcAft>
              <a:buClr>
                <a:schemeClr val="dk1"/>
              </a:buClr>
              <a:buSzPts val="1200"/>
              <a:buNone/>
              <a:defRPr b="1" sz="1200">
                <a:latin typeface="Arial"/>
                <a:ea typeface="Arial"/>
                <a:cs typeface="Arial"/>
                <a:sym typeface="Arial"/>
              </a:defRPr>
            </a:lvl4pPr>
            <a:lvl5pPr indent="-228600" lvl="4" marL="2286000" algn="l">
              <a:lnSpc>
                <a:spcPct val="90000"/>
              </a:lnSpc>
              <a:spcBef>
                <a:spcPts val="375"/>
              </a:spcBef>
              <a:spcAft>
                <a:spcPts val="0"/>
              </a:spcAft>
              <a:buClr>
                <a:schemeClr val="dk1"/>
              </a:buClr>
              <a:buSzPts val="1200"/>
              <a:buNone/>
              <a:defRPr b="1" sz="1200">
                <a:latin typeface="Arial"/>
                <a:ea typeface="Arial"/>
                <a:cs typeface="Arial"/>
                <a:sym typeface="Arial"/>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Title and Content">
  <p:cSld name="3 Title and Content">
    <p:spTree>
      <p:nvGrpSpPr>
        <p:cNvPr id="361" name="Shape 361"/>
        <p:cNvGrpSpPr/>
        <p:nvPr/>
      </p:nvGrpSpPr>
      <p:grpSpPr>
        <a:xfrm>
          <a:off x="0" y="0"/>
          <a:ext cx="0" cy="0"/>
          <a:chOff x="0" y="0"/>
          <a:chExt cx="0" cy="0"/>
        </a:xfrm>
      </p:grpSpPr>
      <p:sp>
        <p:nvSpPr>
          <p:cNvPr id="362" name="Google Shape;362;p53"/>
          <p:cNvSpPr txBox="1"/>
          <p:nvPr>
            <p:ph type="title"/>
          </p:nvPr>
        </p:nvSpPr>
        <p:spPr>
          <a:xfrm>
            <a:off x="1167494" y="381000"/>
            <a:ext cx="9779183" cy="1325563"/>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600"/>
              <a:buFont typeface="Arial"/>
              <a:buNone/>
              <a:defRPr b="1" sz="3600">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63" name="Google Shape;363;p53"/>
          <p:cNvSpPr txBox="1"/>
          <p:nvPr>
            <p:ph idx="1" type="body"/>
          </p:nvPr>
        </p:nvSpPr>
        <p:spPr>
          <a:xfrm>
            <a:off x="1167491" y="2526318"/>
            <a:ext cx="3218688" cy="2828613"/>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chemeClr val="dk1"/>
              </a:buClr>
              <a:buSzPts val="1500"/>
              <a:buNone/>
              <a:defRPr sz="1500">
                <a:latin typeface="Arial"/>
                <a:ea typeface="Arial"/>
                <a:cs typeface="Arial"/>
                <a:sym typeface="Arial"/>
              </a:defRPr>
            </a:lvl1pPr>
            <a:lvl2pPr indent="-228600" lvl="1" marL="914400" algn="l">
              <a:lnSpc>
                <a:spcPct val="90000"/>
              </a:lnSpc>
              <a:spcBef>
                <a:spcPts val="375"/>
              </a:spcBef>
              <a:spcAft>
                <a:spcPts val="0"/>
              </a:spcAft>
              <a:buClr>
                <a:schemeClr val="dk1"/>
              </a:buClr>
              <a:buSzPts val="1350"/>
              <a:buNone/>
              <a:defRPr sz="1350">
                <a:latin typeface="Arial"/>
                <a:ea typeface="Arial"/>
                <a:cs typeface="Arial"/>
                <a:sym typeface="Arial"/>
              </a:defRPr>
            </a:lvl2pPr>
            <a:lvl3pPr indent="-228600" lvl="2" marL="1371600" algn="l">
              <a:lnSpc>
                <a:spcPct val="90000"/>
              </a:lnSpc>
              <a:spcBef>
                <a:spcPts val="375"/>
              </a:spcBef>
              <a:spcAft>
                <a:spcPts val="0"/>
              </a:spcAft>
              <a:buClr>
                <a:schemeClr val="dk1"/>
              </a:buClr>
              <a:buSzPts val="1200"/>
              <a:buNone/>
              <a:defRPr sz="1200">
                <a:latin typeface="Arial"/>
                <a:ea typeface="Arial"/>
                <a:cs typeface="Arial"/>
                <a:sym typeface="Arial"/>
              </a:defRPr>
            </a:lvl3pPr>
            <a:lvl4pPr indent="-228600" lvl="3" marL="1828800" algn="l">
              <a:lnSpc>
                <a:spcPct val="90000"/>
              </a:lnSpc>
              <a:spcBef>
                <a:spcPts val="375"/>
              </a:spcBef>
              <a:spcAft>
                <a:spcPts val="0"/>
              </a:spcAft>
              <a:buClr>
                <a:schemeClr val="dk1"/>
              </a:buClr>
              <a:buSzPts val="1050"/>
              <a:buNone/>
              <a:defRPr sz="1050">
                <a:latin typeface="Arial"/>
                <a:ea typeface="Arial"/>
                <a:cs typeface="Arial"/>
                <a:sym typeface="Arial"/>
              </a:defRPr>
            </a:lvl4pPr>
            <a:lvl5pPr indent="-228600" lvl="4" marL="2286000" algn="l">
              <a:lnSpc>
                <a:spcPct val="90000"/>
              </a:lnSpc>
              <a:spcBef>
                <a:spcPts val="375"/>
              </a:spcBef>
              <a:spcAft>
                <a:spcPts val="0"/>
              </a:spcAft>
              <a:buClr>
                <a:schemeClr val="dk1"/>
              </a:buClr>
              <a:buSzPts val="1050"/>
              <a:buNone/>
              <a:defRPr sz="1050">
                <a:latin typeface="Arial"/>
                <a:ea typeface="Arial"/>
                <a:cs typeface="Arial"/>
                <a:sym typeface="Arial"/>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64" name="Google Shape;364;p53"/>
          <p:cNvSpPr/>
          <p:nvPr/>
        </p:nvSpPr>
        <p:spPr>
          <a:xfrm rot="5400000">
            <a:off x="8580896" y="0"/>
            <a:ext cx="3611104" cy="3611104"/>
          </a:xfrm>
          <a:custGeom>
            <a:rect b="b" l="l" r="r" t="t"/>
            <a:pathLst>
              <a:path extrusionOk="0" h="1167493" w="1167493">
                <a:moveTo>
                  <a:pt x="0" y="0"/>
                </a:moveTo>
                <a:lnTo>
                  <a:pt x="1167493" y="0"/>
                </a:lnTo>
                <a:cubicBezTo>
                  <a:pt x="522704" y="0"/>
                  <a:pt x="0" y="522704"/>
                  <a:pt x="0" y="1167493"/>
                </a:cubicBezTo>
                <a:lnTo>
                  <a:pt x="0" y="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365" name="Google Shape;365;p53"/>
          <p:cNvSpPr/>
          <p:nvPr/>
        </p:nvSpPr>
        <p:spPr>
          <a:xfrm>
            <a:off x="-2364" y="3246896"/>
            <a:ext cx="3611104" cy="3611104"/>
          </a:xfrm>
          <a:custGeom>
            <a:rect b="b" l="l" r="r" t="t"/>
            <a:pathLst>
              <a:path extrusionOk="0" h="1167493" w="1167493">
                <a:moveTo>
                  <a:pt x="0" y="0"/>
                </a:moveTo>
                <a:cubicBezTo>
                  <a:pt x="0" y="644789"/>
                  <a:pt x="522704" y="1167493"/>
                  <a:pt x="1167493" y="1167493"/>
                </a:cubicBezTo>
                <a:lnTo>
                  <a:pt x="0" y="1167493"/>
                </a:lnTo>
                <a:lnTo>
                  <a:pt x="0" y="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366" name="Google Shape;366;p53"/>
          <p:cNvSpPr/>
          <p:nvPr/>
        </p:nvSpPr>
        <p:spPr>
          <a:xfrm flipH="1" rot="5400000">
            <a:off x="11258144" y="5924144"/>
            <a:ext cx="933856" cy="933856"/>
          </a:xfrm>
          <a:custGeom>
            <a:rect b="b" l="l" r="r" t="t"/>
            <a:pathLst>
              <a:path extrusionOk="0" h="862693" w="862693">
                <a:moveTo>
                  <a:pt x="0" y="0"/>
                </a:moveTo>
                <a:lnTo>
                  <a:pt x="862693" y="0"/>
                </a:lnTo>
                <a:cubicBezTo>
                  <a:pt x="862693" y="476453"/>
                  <a:pt x="476452" y="862693"/>
                  <a:pt x="0" y="862693"/>
                </a:cubicBezTo>
                <a:lnTo>
                  <a:pt x="0" y="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grpSp>
        <p:nvGrpSpPr>
          <p:cNvPr id="367" name="Google Shape;367;p53"/>
          <p:cNvGrpSpPr/>
          <p:nvPr/>
        </p:nvGrpSpPr>
        <p:grpSpPr>
          <a:xfrm>
            <a:off x="2587418" y="5590905"/>
            <a:ext cx="1572380" cy="1267097"/>
            <a:chOff x="7413403" y="4976359"/>
            <a:chExt cx="2334986" cy="1881641"/>
          </a:xfrm>
        </p:grpSpPr>
        <p:sp>
          <p:nvSpPr>
            <p:cNvPr id="368" name="Google Shape;368;p53"/>
            <p:cNvSpPr/>
            <p:nvPr/>
          </p:nvSpPr>
          <p:spPr>
            <a:xfrm rot="-5400000">
              <a:off x="8223822" y="5333433"/>
              <a:ext cx="1881641" cy="1167493"/>
            </a:xfrm>
            <a:custGeom>
              <a:rect b="b" l="l" r="r" t="t"/>
              <a:pathLst>
                <a:path extrusionOk="0" h="1167493" w="1881641">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369" name="Google Shape;369;p53"/>
            <p:cNvSpPr/>
            <p:nvPr/>
          </p:nvSpPr>
          <p:spPr>
            <a:xfrm flipH="1" rot="5400000">
              <a:off x="7056329" y="5333433"/>
              <a:ext cx="1881641" cy="1167493"/>
            </a:xfrm>
            <a:custGeom>
              <a:rect b="b" l="l" r="r" t="t"/>
              <a:pathLst>
                <a:path extrusionOk="0" h="1167493" w="1881641">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grpSp>
      <p:sp>
        <p:nvSpPr>
          <p:cNvPr id="370" name="Google Shape;370;p53"/>
          <p:cNvSpPr txBox="1"/>
          <p:nvPr>
            <p:ph idx="2" type="body"/>
          </p:nvPr>
        </p:nvSpPr>
        <p:spPr>
          <a:xfrm>
            <a:off x="4683789" y="2526318"/>
            <a:ext cx="3173279" cy="2828613"/>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chemeClr val="dk1"/>
              </a:buClr>
              <a:buSzPts val="1500"/>
              <a:buNone/>
              <a:defRPr sz="1500">
                <a:latin typeface="Arial"/>
                <a:ea typeface="Arial"/>
                <a:cs typeface="Arial"/>
                <a:sym typeface="Arial"/>
              </a:defRPr>
            </a:lvl1pPr>
            <a:lvl2pPr indent="-228600" lvl="1" marL="914400" algn="l">
              <a:lnSpc>
                <a:spcPct val="90000"/>
              </a:lnSpc>
              <a:spcBef>
                <a:spcPts val="375"/>
              </a:spcBef>
              <a:spcAft>
                <a:spcPts val="0"/>
              </a:spcAft>
              <a:buClr>
                <a:schemeClr val="dk1"/>
              </a:buClr>
              <a:buSzPts val="1350"/>
              <a:buNone/>
              <a:defRPr sz="1350">
                <a:latin typeface="Arial"/>
                <a:ea typeface="Arial"/>
                <a:cs typeface="Arial"/>
                <a:sym typeface="Arial"/>
              </a:defRPr>
            </a:lvl2pPr>
            <a:lvl3pPr indent="-228600" lvl="2" marL="1371600" algn="l">
              <a:lnSpc>
                <a:spcPct val="90000"/>
              </a:lnSpc>
              <a:spcBef>
                <a:spcPts val="375"/>
              </a:spcBef>
              <a:spcAft>
                <a:spcPts val="0"/>
              </a:spcAft>
              <a:buClr>
                <a:schemeClr val="dk1"/>
              </a:buClr>
              <a:buSzPts val="1200"/>
              <a:buNone/>
              <a:defRPr sz="1200">
                <a:latin typeface="Arial"/>
                <a:ea typeface="Arial"/>
                <a:cs typeface="Arial"/>
                <a:sym typeface="Arial"/>
              </a:defRPr>
            </a:lvl3pPr>
            <a:lvl4pPr indent="-228600" lvl="3" marL="1828800" algn="l">
              <a:lnSpc>
                <a:spcPct val="90000"/>
              </a:lnSpc>
              <a:spcBef>
                <a:spcPts val="375"/>
              </a:spcBef>
              <a:spcAft>
                <a:spcPts val="0"/>
              </a:spcAft>
              <a:buClr>
                <a:schemeClr val="dk1"/>
              </a:buClr>
              <a:buSzPts val="1050"/>
              <a:buNone/>
              <a:defRPr sz="1050">
                <a:latin typeface="Arial"/>
                <a:ea typeface="Arial"/>
                <a:cs typeface="Arial"/>
                <a:sym typeface="Arial"/>
              </a:defRPr>
            </a:lvl4pPr>
            <a:lvl5pPr indent="-228600" lvl="4" marL="2286000" algn="l">
              <a:lnSpc>
                <a:spcPct val="90000"/>
              </a:lnSpc>
              <a:spcBef>
                <a:spcPts val="375"/>
              </a:spcBef>
              <a:spcAft>
                <a:spcPts val="0"/>
              </a:spcAft>
              <a:buClr>
                <a:schemeClr val="dk1"/>
              </a:buClr>
              <a:buSzPts val="1050"/>
              <a:buNone/>
              <a:defRPr sz="1050">
                <a:latin typeface="Arial"/>
                <a:ea typeface="Arial"/>
                <a:cs typeface="Arial"/>
                <a:sym typeface="Arial"/>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71" name="Google Shape;371;p53"/>
          <p:cNvSpPr txBox="1"/>
          <p:nvPr>
            <p:ph idx="3" type="body"/>
          </p:nvPr>
        </p:nvSpPr>
        <p:spPr>
          <a:xfrm>
            <a:off x="1167494" y="2003804"/>
            <a:ext cx="3173279" cy="522514"/>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chemeClr val="dk1"/>
              </a:buClr>
              <a:buSzPts val="1800"/>
              <a:buNone/>
              <a:defRPr b="1" sz="1800">
                <a:latin typeface="Arial"/>
                <a:ea typeface="Arial"/>
                <a:cs typeface="Arial"/>
                <a:sym typeface="Arial"/>
              </a:defRPr>
            </a:lvl1pPr>
            <a:lvl2pPr indent="-228600" lvl="1" marL="914400" algn="l">
              <a:lnSpc>
                <a:spcPct val="90000"/>
              </a:lnSpc>
              <a:spcBef>
                <a:spcPts val="375"/>
              </a:spcBef>
              <a:spcAft>
                <a:spcPts val="0"/>
              </a:spcAft>
              <a:buClr>
                <a:schemeClr val="dk1"/>
              </a:buClr>
              <a:buSzPts val="1500"/>
              <a:buNone/>
              <a:defRPr b="1" sz="1500">
                <a:latin typeface="Arial"/>
                <a:ea typeface="Arial"/>
                <a:cs typeface="Arial"/>
                <a:sym typeface="Arial"/>
              </a:defRPr>
            </a:lvl2pPr>
            <a:lvl3pPr indent="-228600" lvl="2" marL="1371600" algn="l">
              <a:lnSpc>
                <a:spcPct val="90000"/>
              </a:lnSpc>
              <a:spcBef>
                <a:spcPts val="375"/>
              </a:spcBef>
              <a:spcAft>
                <a:spcPts val="0"/>
              </a:spcAft>
              <a:buClr>
                <a:schemeClr val="dk1"/>
              </a:buClr>
              <a:buSzPts val="1350"/>
              <a:buNone/>
              <a:defRPr b="1" sz="1350">
                <a:latin typeface="Arial"/>
                <a:ea typeface="Arial"/>
                <a:cs typeface="Arial"/>
                <a:sym typeface="Arial"/>
              </a:defRPr>
            </a:lvl3pPr>
            <a:lvl4pPr indent="-228600" lvl="3" marL="1828800" algn="l">
              <a:lnSpc>
                <a:spcPct val="90000"/>
              </a:lnSpc>
              <a:spcBef>
                <a:spcPts val="375"/>
              </a:spcBef>
              <a:spcAft>
                <a:spcPts val="0"/>
              </a:spcAft>
              <a:buClr>
                <a:schemeClr val="dk1"/>
              </a:buClr>
              <a:buSzPts val="1200"/>
              <a:buNone/>
              <a:defRPr b="1" sz="1200">
                <a:latin typeface="Arial"/>
                <a:ea typeface="Arial"/>
                <a:cs typeface="Arial"/>
                <a:sym typeface="Arial"/>
              </a:defRPr>
            </a:lvl4pPr>
            <a:lvl5pPr indent="-228600" lvl="4" marL="2286000" algn="l">
              <a:lnSpc>
                <a:spcPct val="90000"/>
              </a:lnSpc>
              <a:spcBef>
                <a:spcPts val="375"/>
              </a:spcBef>
              <a:spcAft>
                <a:spcPts val="0"/>
              </a:spcAft>
              <a:buClr>
                <a:schemeClr val="dk1"/>
              </a:buClr>
              <a:buSzPts val="1200"/>
              <a:buNone/>
              <a:defRPr b="1" sz="1200">
                <a:latin typeface="Arial"/>
                <a:ea typeface="Arial"/>
                <a:cs typeface="Arial"/>
                <a:sym typeface="Arial"/>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72" name="Google Shape;372;p53"/>
          <p:cNvSpPr txBox="1"/>
          <p:nvPr>
            <p:ph idx="4" type="body"/>
          </p:nvPr>
        </p:nvSpPr>
        <p:spPr>
          <a:xfrm>
            <a:off x="4683789" y="2003804"/>
            <a:ext cx="3173279" cy="522514"/>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chemeClr val="dk1"/>
              </a:buClr>
              <a:buSzPts val="1800"/>
              <a:buNone/>
              <a:defRPr b="1" sz="1800">
                <a:latin typeface="Arial"/>
                <a:ea typeface="Arial"/>
                <a:cs typeface="Arial"/>
                <a:sym typeface="Arial"/>
              </a:defRPr>
            </a:lvl1pPr>
            <a:lvl2pPr indent="-228600" lvl="1" marL="914400" algn="l">
              <a:lnSpc>
                <a:spcPct val="90000"/>
              </a:lnSpc>
              <a:spcBef>
                <a:spcPts val="375"/>
              </a:spcBef>
              <a:spcAft>
                <a:spcPts val="0"/>
              </a:spcAft>
              <a:buClr>
                <a:schemeClr val="dk1"/>
              </a:buClr>
              <a:buSzPts val="1500"/>
              <a:buNone/>
              <a:defRPr b="1" sz="1500">
                <a:latin typeface="Arial"/>
                <a:ea typeface="Arial"/>
                <a:cs typeface="Arial"/>
                <a:sym typeface="Arial"/>
              </a:defRPr>
            </a:lvl2pPr>
            <a:lvl3pPr indent="-228600" lvl="2" marL="1371600" algn="l">
              <a:lnSpc>
                <a:spcPct val="90000"/>
              </a:lnSpc>
              <a:spcBef>
                <a:spcPts val="375"/>
              </a:spcBef>
              <a:spcAft>
                <a:spcPts val="0"/>
              </a:spcAft>
              <a:buClr>
                <a:schemeClr val="dk1"/>
              </a:buClr>
              <a:buSzPts val="1350"/>
              <a:buNone/>
              <a:defRPr b="1" sz="1350">
                <a:latin typeface="Arial"/>
                <a:ea typeface="Arial"/>
                <a:cs typeface="Arial"/>
                <a:sym typeface="Arial"/>
              </a:defRPr>
            </a:lvl3pPr>
            <a:lvl4pPr indent="-228600" lvl="3" marL="1828800" algn="l">
              <a:lnSpc>
                <a:spcPct val="90000"/>
              </a:lnSpc>
              <a:spcBef>
                <a:spcPts val="375"/>
              </a:spcBef>
              <a:spcAft>
                <a:spcPts val="0"/>
              </a:spcAft>
              <a:buClr>
                <a:schemeClr val="dk1"/>
              </a:buClr>
              <a:buSzPts val="1200"/>
              <a:buNone/>
              <a:defRPr b="1" sz="1200">
                <a:latin typeface="Arial"/>
                <a:ea typeface="Arial"/>
                <a:cs typeface="Arial"/>
                <a:sym typeface="Arial"/>
              </a:defRPr>
            </a:lvl4pPr>
            <a:lvl5pPr indent="-228600" lvl="4" marL="2286000" algn="l">
              <a:lnSpc>
                <a:spcPct val="90000"/>
              </a:lnSpc>
              <a:spcBef>
                <a:spcPts val="375"/>
              </a:spcBef>
              <a:spcAft>
                <a:spcPts val="0"/>
              </a:spcAft>
              <a:buClr>
                <a:schemeClr val="dk1"/>
              </a:buClr>
              <a:buSzPts val="1200"/>
              <a:buNone/>
              <a:defRPr b="1" sz="1200">
                <a:latin typeface="Arial"/>
                <a:ea typeface="Arial"/>
                <a:cs typeface="Arial"/>
                <a:sym typeface="Arial"/>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73" name="Google Shape;373;p53"/>
          <p:cNvSpPr txBox="1"/>
          <p:nvPr>
            <p:ph idx="5" type="body"/>
          </p:nvPr>
        </p:nvSpPr>
        <p:spPr>
          <a:xfrm>
            <a:off x="8200083" y="2526318"/>
            <a:ext cx="3173279" cy="2828613"/>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chemeClr val="dk1"/>
              </a:buClr>
              <a:buSzPts val="1500"/>
              <a:buNone/>
              <a:defRPr sz="1500">
                <a:latin typeface="Arial"/>
                <a:ea typeface="Arial"/>
                <a:cs typeface="Arial"/>
                <a:sym typeface="Arial"/>
              </a:defRPr>
            </a:lvl1pPr>
            <a:lvl2pPr indent="-228600" lvl="1" marL="914400" algn="l">
              <a:lnSpc>
                <a:spcPct val="90000"/>
              </a:lnSpc>
              <a:spcBef>
                <a:spcPts val="375"/>
              </a:spcBef>
              <a:spcAft>
                <a:spcPts val="0"/>
              </a:spcAft>
              <a:buClr>
                <a:schemeClr val="dk1"/>
              </a:buClr>
              <a:buSzPts val="1350"/>
              <a:buNone/>
              <a:defRPr sz="1350">
                <a:latin typeface="Arial"/>
                <a:ea typeface="Arial"/>
                <a:cs typeface="Arial"/>
                <a:sym typeface="Arial"/>
              </a:defRPr>
            </a:lvl2pPr>
            <a:lvl3pPr indent="-228600" lvl="2" marL="1371600" algn="l">
              <a:lnSpc>
                <a:spcPct val="90000"/>
              </a:lnSpc>
              <a:spcBef>
                <a:spcPts val="375"/>
              </a:spcBef>
              <a:spcAft>
                <a:spcPts val="0"/>
              </a:spcAft>
              <a:buClr>
                <a:schemeClr val="dk1"/>
              </a:buClr>
              <a:buSzPts val="1200"/>
              <a:buNone/>
              <a:defRPr sz="1200">
                <a:latin typeface="Arial"/>
                <a:ea typeface="Arial"/>
                <a:cs typeface="Arial"/>
                <a:sym typeface="Arial"/>
              </a:defRPr>
            </a:lvl3pPr>
            <a:lvl4pPr indent="-228600" lvl="3" marL="1828800" algn="l">
              <a:lnSpc>
                <a:spcPct val="90000"/>
              </a:lnSpc>
              <a:spcBef>
                <a:spcPts val="375"/>
              </a:spcBef>
              <a:spcAft>
                <a:spcPts val="0"/>
              </a:spcAft>
              <a:buClr>
                <a:schemeClr val="dk1"/>
              </a:buClr>
              <a:buSzPts val="1050"/>
              <a:buNone/>
              <a:defRPr sz="1050">
                <a:latin typeface="Arial"/>
                <a:ea typeface="Arial"/>
                <a:cs typeface="Arial"/>
                <a:sym typeface="Arial"/>
              </a:defRPr>
            </a:lvl4pPr>
            <a:lvl5pPr indent="-228600" lvl="4" marL="2286000" algn="l">
              <a:lnSpc>
                <a:spcPct val="90000"/>
              </a:lnSpc>
              <a:spcBef>
                <a:spcPts val="375"/>
              </a:spcBef>
              <a:spcAft>
                <a:spcPts val="0"/>
              </a:spcAft>
              <a:buClr>
                <a:schemeClr val="dk1"/>
              </a:buClr>
              <a:buSzPts val="1050"/>
              <a:buNone/>
              <a:defRPr sz="1050">
                <a:latin typeface="Arial"/>
                <a:ea typeface="Arial"/>
                <a:cs typeface="Arial"/>
                <a:sym typeface="Arial"/>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74" name="Google Shape;374;p53"/>
          <p:cNvSpPr txBox="1"/>
          <p:nvPr>
            <p:ph idx="6" type="body"/>
          </p:nvPr>
        </p:nvSpPr>
        <p:spPr>
          <a:xfrm>
            <a:off x="8200083" y="2003804"/>
            <a:ext cx="3173279" cy="522514"/>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chemeClr val="dk1"/>
              </a:buClr>
              <a:buSzPts val="1800"/>
              <a:buNone/>
              <a:defRPr b="1" sz="1800">
                <a:latin typeface="Arial"/>
                <a:ea typeface="Arial"/>
                <a:cs typeface="Arial"/>
                <a:sym typeface="Arial"/>
              </a:defRPr>
            </a:lvl1pPr>
            <a:lvl2pPr indent="-228600" lvl="1" marL="914400" algn="l">
              <a:lnSpc>
                <a:spcPct val="90000"/>
              </a:lnSpc>
              <a:spcBef>
                <a:spcPts val="375"/>
              </a:spcBef>
              <a:spcAft>
                <a:spcPts val="0"/>
              </a:spcAft>
              <a:buClr>
                <a:schemeClr val="dk1"/>
              </a:buClr>
              <a:buSzPts val="1500"/>
              <a:buNone/>
              <a:defRPr b="1" sz="1500">
                <a:latin typeface="Arial"/>
                <a:ea typeface="Arial"/>
                <a:cs typeface="Arial"/>
                <a:sym typeface="Arial"/>
              </a:defRPr>
            </a:lvl2pPr>
            <a:lvl3pPr indent="-228600" lvl="2" marL="1371600" algn="l">
              <a:lnSpc>
                <a:spcPct val="90000"/>
              </a:lnSpc>
              <a:spcBef>
                <a:spcPts val="375"/>
              </a:spcBef>
              <a:spcAft>
                <a:spcPts val="0"/>
              </a:spcAft>
              <a:buClr>
                <a:schemeClr val="dk1"/>
              </a:buClr>
              <a:buSzPts val="1350"/>
              <a:buNone/>
              <a:defRPr b="1" sz="1350">
                <a:latin typeface="Arial"/>
                <a:ea typeface="Arial"/>
                <a:cs typeface="Arial"/>
                <a:sym typeface="Arial"/>
              </a:defRPr>
            </a:lvl3pPr>
            <a:lvl4pPr indent="-228600" lvl="3" marL="1828800" algn="l">
              <a:lnSpc>
                <a:spcPct val="90000"/>
              </a:lnSpc>
              <a:spcBef>
                <a:spcPts val="375"/>
              </a:spcBef>
              <a:spcAft>
                <a:spcPts val="0"/>
              </a:spcAft>
              <a:buClr>
                <a:schemeClr val="dk1"/>
              </a:buClr>
              <a:buSzPts val="1200"/>
              <a:buNone/>
              <a:defRPr b="1" sz="1200">
                <a:latin typeface="Arial"/>
                <a:ea typeface="Arial"/>
                <a:cs typeface="Arial"/>
                <a:sym typeface="Arial"/>
              </a:defRPr>
            </a:lvl4pPr>
            <a:lvl5pPr indent="-228600" lvl="4" marL="2286000" algn="l">
              <a:lnSpc>
                <a:spcPct val="90000"/>
              </a:lnSpc>
              <a:spcBef>
                <a:spcPts val="375"/>
              </a:spcBef>
              <a:spcAft>
                <a:spcPts val="0"/>
              </a:spcAft>
              <a:buClr>
                <a:schemeClr val="dk1"/>
              </a:buClr>
              <a:buSzPts val="1200"/>
              <a:buNone/>
              <a:defRPr b="1" sz="1200">
                <a:latin typeface="Arial"/>
                <a:ea typeface="Arial"/>
                <a:cs typeface="Arial"/>
                <a:sym typeface="Arial"/>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75" name="Google Shape;375;p53"/>
          <p:cNvSpPr txBox="1"/>
          <p:nvPr>
            <p:ph idx="12" type="sldNum"/>
          </p:nvPr>
        </p:nvSpPr>
        <p:spPr>
          <a:xfrm>
            <a:off x="10153277" y="6356352"/>
            <a:ext cx="1657723"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900">
                <a:solidFill>
                  <a:schemeClr val="accent2"/>
                </a:solidFill>
                <a:latin typeface="Arial"/>
                <a:ea typeface="Arial"/>
                <a:cs typeface="Arial"/>
                <a:sym typeface="Arial"/>
              </a:defRPr>
            </a:lvl1pPr>
            <a:lvl2pPr indent="0" lvl="1" marL="0" algn="r">
              <a:spcBef>
                <a:spcPts val="0"/>
              </a:spcBef>
              <a:buNone/>
              <a:defRPr sz="900">
                <a:solidFill>
                  <a:schemeClr val="accent2"/>
                </a:solidFill>
                <a:latin typeface="Arial"/>
                <a:ea typeface="Arial"/>
                <a:cs typeface="Arial"/>
                <a:sym typeface="Arial"/>
              </a:defRPr>
            </a:lvl2pPr>
            <a:lvl3pPr indent="0" lvl="2" marL="0" algn="r">
              <a:spcBef>
                <a:spcPts val="0"/>
              </a:spcBef>
              <a:buNone/>
              <a:defRPr sz="900">
                <a:solidFill>
                  <a:schemeClr val="accent2"/>
                </a:solidFill>
                <a:latin typeface="Arial"/>
                <a:ea typeface="Arial"/>
                <a:cs typeface="Arial"/>
                <a:sym typeface="Arial"/>
              </a:defRPr>
            </a:lvl3pPr>
            <a:lvl4pPr indent="0" lvl="3" marL="0" algn="r">
              <a:spcBef>
                <a:spcPts val="0"/>
              </a:spcBef>
              <a:buNone/>
              <a:defRPr sz="900">
                <a:solidFill>
                  <a:schemeClr val="accent2"/>
                </a:solidFill>
                <a:latin typeface="Arial"/>
                <a:ea typeface="Arial"/>
                <a:cs typeface="Arial"/>
                <a:sym typeface="Arial"/>
              </a:defRPr>
            </a:lvl4pPr>
            <a:lvl5pPr indent="0" lvl="4" marL="0" algn="r">
              <a:spcBef>
                <a:spcPts val="0"/>
              </a:spcBef>
              <a:buNone/>
              <a:defRPr sz="900">
                <a:solidFill>
                  <a:schemeClr val="accent2"/>
                </a:solidFill>
                <a:latin typeface="Arial"/>
                <a:ea typeface="Arial"/>
                <a:cs typeface="Arial"/>
                <a:sym typeface="Arial"/>
              </a:defRPr>
            </a:lvl5pPr>
            <a:lvl6pPr indent="0" lvl="5" marL="0" algn="r">
              <a:spcBef>
                <a:spcPts val="0"/>
              </a:spcBef>
              <a:buNone/>
              <a:defRPr sz="900">
                <a:solidFill>
                  <a:schemeClr val="accent2"/>
                </a:solidFill>
                <a:latin typeface="Arial"/>
                <a:ea typeface="Arial"/>
                <a:cs typeface="Arial"/>
                <a:sym typeface="Arial"/>
              </a:defRPr>
            </a:lvl6pPr>
            <a:lvl7pPr indent="0" lvl="6" marL="0" algn="r">
              <a:spcBef>
                <a:spcPts val="0"/>
              </a:spcBef>
              <a:buNone/>
              <a:defRPr sz="900">
                <a:solidFill>
                  <a:schemeClr val="accent2"/>
                </a:solidFill>
                <a:latin typeface="Arial"/>
                <a:ea typeface="Arial"/>
                <a:cs typeface="Arial"/>
                <a:sym typeface="Arial"/>
              </a:defRPr>
            </a:lvl7pPr>
            <a:lvl8pPr indent="0" lvl="7" marL="0" algn="r">
              <a:spcBef>
                <a:spcPts val="0"/>
              </a:spcBef>
              <a:buNone/>
              <a:defRPr sz="900">
                <a:solidFill>
                  <a:schemeClr val="accent2"/>
                </a:solidFill>
                <a:latin typeface="Arial"/>
                <a:ea typeface="Arial"/>
                <a:cs typeface="Arial"/>
                <a:sym typeface="Arial"/>
              </a:defRPr>
            </a:lvl8pPr>
            <a:lvl9pPr indent="0" lvl="8" marL="0" algn="r">
              <a:spcBef>
                <a:spcPts val="0"/>
              </a:spcBef>
              <a:buNone/>
              <a:defRPr sz="900">
                <a:solidFill>
                  <a:schemeClr val="accen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d Slide">
  <p:cSld name="End Slide">
    <p:spTree>
      <p:nvGrpSpPr>
        <p:cNvPr id="376" name="Shape 376"/>
        <p:cNvGrpSpPr/>
        <p:nvPr/>
      </p:nvGrpSpPr>
      <p:grpSpPr>
        <a:xfrm>
          <a:off x="0" y="0"/>
          <a:ext cx="0" cy="0"/>
          <a:chOff x="0" y="0"/>
          <a:chExt cx="0" cy="0"/>
        </a:xfrm>
      </p:grpSpPr>
      <p:sp>
        <p:nvSpPr>
          <p:cNvPr id="377" name="Google Shape;377;p54"/>
          <p:cNvSpPr txBox="1"/>
          <p:nvPr>
            <p:ph type="ctrTitle"/>
          </p:nvPr>
        </p:nvSpPr>
        <p:spPr>
          <a:xfrm>
            <a:off x="1167494" y="1122363"/>
            <a:ext cx="6220279" cy="23876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4500"/>
              <a:buFont typeface="Arial"/>
              <a:buNone/>
              <a:defRPr b="1" sz="4500">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78" name="Google Shape;378;p54"/>
          <p:cNvSpPr txBox="1"/>
          <p:nvPr>
            <p:ph idx="1" type="subTitle"/>
          </p:nvPr>
        </p:nvSpPr>
        <p:spPr>
          <a:xfrm>
            <a:off x="1167494" y="3602040"/>
            <a:ext cx="6220277" cy="2247219"/>
          </a:xfrm>
          <a:prstGeom prst="rect">
            <a:avLst/>
          </a:prstGeom>
          <a:noFill/>
          <a:ln>
            <a:noFill/>
          </a:ln>
        </p:spPr>
        <p:txBody>
          <a:bodyPr anchorCtr="0" anchor="t" bIns="45700" lIns="91425" spcFirstLastPara="1" rIns="91425" wrap="square" tIns="45700">
            <a:noAutofit/>
          </a:bodyPr>
          <a:lstStyle>
            <a:lvl1pPr lvl="0" algn="l">
              <a:lnSpc>
                <a:spcPct val="90000"/>
              </a:lnSpc>
              <a:spcBef>
                <a:spcPts val="750"/>
              </a:spcBef>
              <a:spcAft>
                <a:spcPts val="0"/>
              </a:spcAft>
              <a:buClr>
                <a:schemeClr val="dk1"/>
              </a:buClr>
              <a:buSzPts val="2100"/>
              <a:buNone/>
              <a:defRPr sz="2100">
                <a:latin typeface="Arial"/>
                <a:ea typeface="Arial"/>
                <a:cs typeface="Arial"/>
                <a:sym typeface="Arial"/>
              </a:defRPr>
            </a:lvl1pPr>
            <a:lvl2pPr lvl="1" algn="ctr">
              <a:lnSpc>
                <a:spcPct val="90000"/>
              </a:lnSpc>
              <a:spcBef>
                <a:spcPts val="375"/>
              </a:spcBef>
              <a:spcAft>
                <a:spcPts val="0"/>
              </a:spcAft>
              <a:buClr>
                <a:schemeClr val="dk1"/>
              </a:buClr>
              <a:buSzPts val="1500"/>
              <a:buNone/>
              <a:defRPr sz="1500"/>
            </a:lvl2pPr>
            <a:lvl3pPr lvl="2" algn="ctr">
              <a:lnSpc>
                <a:spcPct val="90000"/>
              </a:lnSpc>
              <a:spcBef>
                <a:spcPts val="375"/>
              </a:spcBef>
              <a:spcAft>
                <a:spcPts val="0"/>
              </a:spcAft>
              <a:buClr>
                <a:schemeClr val="dk1"/>
              </a:buClr>
              <a:buSzPts val="1350"/>
              <a:buNone/>
              <a:defRPr sz="1350"/>
            </a:lvl3pPr>
            <a:lvl4pPr lvl="3" algn="ctr">
              <a:lnSpc>
                <a:spcPct val="90000"/>
              </a:lnSpc>
              <a:spcBef>
                <a:spcPts val="375"/>
              </a:spcBef>
              <a:spcAft>
                <a:spcPts val="0"/>
              </a:spcAft>
              <a:buClr>
                <a:schemeClr val="dk1"/>
              </a:buClr>
              <a:buSzPts val="1200"/>
              <a:buNone/>
              <a:defRPr sz="1200"/>
            </a:lvl4pPr>
            <a:lvl5pPr lvl="4" algn="ctr">
              <a:lnSpc>
                <a:spcPct val="90000"/>
              </a:lnSpc>
              <a:spcBef>
                <a:spcPts val="375"/>
              </a:spcBef>
              <a:spcAft>
                <a:spcPts val="0"/>
              </a:spcAft>
              <a:buClr>
                <a:schemeClr val="dk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p:txBody>
      </p:sp>
      <p:sp>
        <p:nvSpPr>
          <p:cNvPr id="379" name="Google Shape;379;p54"/>
          <p:cNvSpPr/>
          <p:nvPr/>
        </p:nvSpPr>
        <p:spPr>
          <a:xfrm>
            <a:off x="8264426" y="0"/>
            <a:ext cx="3927575" cy="68580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grpSp>
        <p:nvGrpSpPr>
          <p:cNvPr id="380" name="Google Shape;380;p54"/>
          <p:cNvGrpSpPr/>
          <p:nvPr/>
        </p:nvGrpSpPr>
        <p:grpSpPr>
          <a:xfrm>
            <a:off x="8264428" y="3685939"/>
            <a:ext cx="3927573" cy="3178856"/>
            <a:chOff x="9857014" y="13834"/>
            <a:chExt cx="2334986" cy="1881641"/>
          </a:xfrm>
        </p:grpSpPr>
        <p:sp>
          <p:nvSpPr>
            <p:cNvPr id="381" name="Google Shape;381;p54"/>
            <p:cNvSpPr/>
            <p:nvPr/>
          </p:nvSpPr>
          <p:spPr>
            <a:xfrm rot="-5400000">
              <a:off x="10667433" y="370908"/>
              <a:ext cx="1881641" cy="1167493"/>
            </a:xfrm>
            <a:custGeom>
              <a:rect b="b" l="l" r="r" t="t"/>
              <a:pathLst>
                <a:path extrusionOk="0" h="1167493" w="1881641">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382" name="Google Shape;382;p54"/>
            <p:cNvSpPr/>
            <p:nvPr/>
          </p:nvSpPr>
          <p:spPr>
            <a:xfrm flipH="1" rot="5400000">
              <a:off x="9499940" y="370908"/>
              <a:ext cx="1881641" cy="1167493"/>
            </a:xfrm>
            <a:custGeom>
              <a:rect b="b" l="l" r="r" t="t"/>
              <a:pathLst>
                <a:path extrusionOk="0" h="1167493" w="1881641">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grpSp>
      <p:sp>
        <p:nvSpPr>
          <p:cNvPr id="383" name="Google Shape;383;p54"/>
          <p:cNvSpPr/>
          <p:nvPr/>
        </p:nvSpPr>
        <p:spPr>
          <a:xfrm>
            <a:off x="0" y="-1"/>
            <a:ext cx="1167493" cy="1167493"/>
          </a:xfrm>
          <a:custGeom>
            <a:rect b="b" l="l" r="r" t="t"/>
            <a:pathLst>
              <a:path extrusionOk="0" h="862693" w="862693">
                <a:moveTo>
                  <a:pt x="0" y="0"/>
                </a:moveTo>
                <a:lnTo>
                  <a:pt x="862693" y="0"/>
                </a:lnTo>
                <a:cubicBezTo>
                  <a:pt x="862693" y="476453"/>
                  <a:pt x="476452" y="862693"/>
                  <a:pt x="0" y="862693"/>
                </a:cubicBezTo>
                <a:lnTo>
                  <a:pt x="0" y="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384" name="Google Shape;384;p54"/>
          <p:cNvSpPr/>
          <p:nvPr/>
        </p:nvSpPr>
        <p:spPr>
          <a:xfrm>
            <a:off x="10228215" y="-1"/>
            <a:ext cx="1963787" cy="3178856"/>
          </a:xfrm>
          <a:custGeom>
            <a:rect b="b" l="l" r="r" t="t"/>
            <a:pathLst>
              <a:path extrusionOk="0" h="3178856" w="1963787">
                <a:moveTo>
                  <a:pt x="0" y="0"/>
                </a:moveTo>
                <a:lnTo>
                  <a:pt x="1963787" y="0"/>
                </a:lnTo>
                <a:lnTo>
                  <a:pt x="1963787" y="1967129"/>
                </a:lnTo>
                <a:lnTo>
                  <a:pt x="1963787" y="2349671"/>
                </a:lnTo>
                <a:lnTo>
                  <a:pt x="1963787" y="3178856"/>
                </a:lnTo>
                <a:lnTo>
                  <a:pt x="1963753" y="3178856"/>
                </a:lnTo>
                <a:lnTo>
                  <a:pt x="1763002" y="3168629"/>
                </a:lnTo>
                <a:cubicBezTo>
                  <a:pt x="772749" y="3067186"/>
                  <a:pt x="0" y="2223585"/>
                  <a:pt x="0" y="1197921"/>
                </a:cubicBezTo>
                <a:lnTo>
                  <a:pt x="0" y="1039961"/>
                </a:lnTo>
                <a:lnTo>
                  <a:pt x="0" y="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d Slide">
  <p:cSld name="1_End Slide">
    <p:spTree>
      <p:nvGrpSpPr>
        <p:cNvPr id="389" name="Shape 389"/>
        <p:cNvGrpSpPr/>
        <p:nvPr/>
      </p:nvGrpSpPr>
      <p:grpSpPr>
        <a:xfrm>
          <a:off x="0" y="0"/>
          <a:ext cx="0" cy="0"/>
          <a:chOff x="0" y="0"/>
          <a:chExt cx="0" cy="0"/>
        </a:xfrm>
      </p:grpSpPr>
      <p:sp>
        <p:nvSpPr>
          <p:cNvPr id="390" name="Google Shape;390;p27"/>
          <p:cNvSpPr txBox="1"/>
          <p:nvPr>
            <p:ph type="ctrTitle"/>
          </p:nvPr>
        </p:nvSpPr>
        <p:spPr>
          <a:xfrm>
            <a:off x="1167494" y="1122363"/>
            <a:ext cx="6220279" cy="23876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6000"/>
              <a:buFont typeface="Arial"/>
              <a:buNone/>
              <a:defRPr b="1" sz="4500">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91" name="Google Shape;391;p27"/>
          <p:cNvSpPr txBox="1"/>
          <p:nvPr>
            <p:ph idx="1" type="subTitle"/>
          </p:nvPr>
        </p:nvSpPr>
        <p:spPr>
          <a:xfrm>
            <a:off x="1167494" y="3602040"/>
            <a:ext cx="6220277" cy="2247219"/>
          </a:xfrm>
          <a:prstGeom prst="rect">
            <a:avLst/>
          </a:prstGeom>
          <a:noFill/>
          <a:ln>
            <a:noFill/>
          </a:ln>
        </p:spPr>
        <p:txBody>
          <a:bodyPr anchorCtr="0" anchor="t" bIns="45700" lIns="91425" spcFirstLastPara="1" rIns="91425" wrap="square" tIns="45700">
            <a:noAutofit/>
          </a:bodyPr>
          <a:lstStyle>
            <a:lvl1pPr lvl="0" algn="l">
              <a:lnSpc>
                <a:spcPct val="90000"/>
              </a:lnSpc>
              <a:spcBef>
                <a:spcPts val="750"/>
              </a:spcBef>
              <a:spcAft>
                <a:spcPts val="0"/>
              </a:spcAft>
              <a:buClr>
                <a:schemeClr val="dk1"/>
              </a:buClr>
              <a:buSzPts val="2800"/>
              <a:buNone/>
              <a:defRPr sz="2100">
                <a:latin typeface="Arial"/>
                <a:ea typeface="Arial"/>
                <a:cs typeface="Arial"/>
                <a:sym typeface="Arial"/>
              </a:defRPr>
            </a:lvl1pPr>
            <a:lvl2pPr lvl="1" algn="ctr">
              <a:lnSpc>
                <a:spcPct val="90000"/>
              </a:lnSpc>
              <a:spcBef>
                <a:spcPts val="375"/>
              </a:spcBef>
              <a:spcAft>
                <a:spcPts val="0"/>
              </a:spcAft>
              <a:buClr>
                <a:schemeClr val="dk1"/>
              </a:buClr>
              <a:buSzPts val="2000"/>
              <a:buNone/>
              <a:defRPr sz="1500"/>
            </a:lvl2pPr>
            <a:lvl3pPr lvl="2" algn="ctr">
              <a:lnSpc>
                <a:spcPct val="90000"/>
              </a:lnSpc>
              <a:spcBef>
                <a:spcPts val="375"/>
              </a:spcBef>
              <a:spcAft>
                <a:spcPts val="0"/>
              </a:spcAft>
              <a:buClr>
                <a:schemeClr val="dk1"/>
              </a:buClr>
              <a:buSzPts val="1800"/>
              <a:buNone/>
              <a:defRPr sz="1350"/>
            </a:lvl3pPr>
            <a:lvl4pPr lvl="3" algn="ctr">
              <a:lnSpc>
                <a:spcPct val="90000"/>
              </a:lnSpc>
              <a:spcBef>
                <a:spcPts val="375"/>
              </a:spcBef>
              <a:spcAft>
                <a:spcPts val="0"/>
              </a:spcAft>
              <a:buClr>
                <a:schemeClr val="dk1"/>
              </a:buClr>
              <a:buSzPts val="1600"/>
              <a:buNone/>
              <a:defRPr sz="1200"/>
            </a:lvl4pPr>
            <a:lvl5pPr lvl="4" algn="ctr">
              <a:lnSpc>
                <a:spcPct val="90000"/>
              </a:lnSpc>
              <a:spcBef>
                <a:spcPts val="375"/>
              </a:spcBef>
              <a:spcAft>
                <a:spcPts val="0"/>
              </a:spcAft>
              <a:buClr>
                <a:schemeClr val="dk1"/>
              </a:buClr>
              <a:buSzPts val="1600"/>
              <a:buNone/>
              <a:defRPr sz="1200"/>
            </a:lvl5pPr>
            <a:lvl6pPr lvl="5" algn="ctr">
              <a:lnSpc>
                <a:spcPct val="90000"/>
              </a:lnSpc>
              <a:spcBef>
                <a:spcPts val="375"/>
              </a:spcBef>
              <a:spcAft>
                <a:spcPts val="0"/>
              </a:spcAft>
              <a:buClr>
                <a:schemeClr val="dk1"/>
              </a:buClr>
              <a:buSzPts val="1600"/>
              <a:buNone/>
              <a:defRPr sz="1200"/>
            </a:lvl6pPr>
            <a:lvl7pPr lvl="6" algn="ctr">
              <a:lnSpc>
                <a:spcPct val="90000"/>
              </a:lnSpc>
              <a:spcBef>
                <a:spcPts val="375"/>
              </a:spcBef>
              <a:spcAft>
                <a:spcPts val="0"/>
              </a:spcAft>
              <a:buClr>
                <a:schemeClr val="dk1"/>
              </a:buClr>
              <a:buSzPts val="1600"/>
              <a:buNone/>
              <a:defRPr sz="1200"/>
            </a:lvl7pPr>
            <a:lvl8pPr lvl="7" algn="ctr">
              <a:lnSpc>
                <a:spcPct val="90000"/>
              </a:lnSpc>
              <a:spcBef>
                <a:spcPts val="375"/>
              </a:spcBef>
              <a:spcAft>
                <a:spcPts val="0"/>
              </a:spcAft>
              <a:buClr>
                <a:schemeClr val="dk1"/>
              </a:buClr>
              <a:buSzPts val="1600"/>
              <a:buNone/>
              <a:defRPr sz="1200"/>
            </a:lvl8pPr>
            <a:lvl9pPr lvl="8" algn="ctr">
              <a:lnSpc>
                <a:spcPct val="90000"/>
              </a:lnSpc>
              <a:spcBef>
                <a:spcPts val="375"/>
              </a:spcBef>
              <a:spcAft>
                <a:spcPts val="0"/>
              </a:spcAft>
              <a:buClr>
                <a:schemeClr val="dk1"/>
              </a:buClr>
              <a:buSzPts val="1600"/>
              <a:buNone/>
              <a:defRPr sz="1200"/>
            </a:lvl9pPr>
          </a:lstStyle>
          <a:p/>
        </p:txBody>
      </p:sp>
      <p:sp>
        <p:nvSpPr>
          <p:cNvPr id="392" name="Google Shape;392;p27"/>
          <p:cNvSpPr/>
          <p:nvPr/>
        </p:nvSpPr>
        <p:spPr>
          <a:xfrm>
            <a:off x="8264426" y="0"/>
            <a:ext cx="3927575" cy="6858000"/>
          </a:xfrm>
          <a:prstGeom prst="rect">
            <a:avLst/>
          </a:prstGeom>
          <a:solidFill>
            <a:schemeClr val="accent2"/>
          </a:solidFill>
          <a:ln>
            <a:noFill/>
          </a:ln>
        </p:spPr>
        <p:txBody>
          <a:bodyPr anchorCtr="0" anchor="ctr" bIns="34275" lIns="68550" spcFirstLastPara="1" rIns="68550" wrap="square" tIns="34275">
            <a:noAutofit/>
          </a:bodyPr>
          <a:lstStyle/>
          <a:p>
            <a:pPr indent="0" lvl="0" marL="0" marR="0" rtl="0" algn="ctr">
              <a:spcBef>
                <a:spcPts val="0"/>
              </a:spcBef>
              <a:spcAft>
                <a:spcPts val="0"/>
              </a:spcAft>
              <a:buClr>
                <a:schemeClr val="dk1"/>
              </a:buClr>
              <a:buSzPts val="1350"/>
              <a:buFont typeface="Arial"/>
              <a:buNone/>
            </a:pPr>
            <a:r>
              <a:t/>
            </a:r>
            <a:endParaRPr sz="1350">
              <a:solidFill>
                <a:schemeClr val="lt1"/>
              </a:solidFill>
              <a:latin typeface="Arial"/>
              <a:ea typeface="Arial"/>
              <a:cs typeface="Arial"/>
              <a:sym typeface="Arial"/>
            </a:endParaRPr>
          </a:p>
        </p:txBody>
      </p:sp>
      <p:grpSp>
        <p:nvGrpSpPr>
          <p:cNvPr id="393" name="Google Shape;393;p27"/>
          <p:cNvGrpSpPr/>
          <p:nvPr/>
        </p:nvGrpSpPr>
        <p:grpSpPr>
          <a:xfrm>
            <a:off x="8264428" y="3685939"/>
            <a:ext cx="3927573" cy="3178856"/>
            <a:chOff x="9857014" y="13834"/>
            <a:chExt cx="2334986" cy="1881641"/>
          </a:xfrm>
        </p:grpSpPr>
        <p:sp>
          <p:nvSpPr>
            <p:cNvPr id="394" name="Google Shape;394;p27"/>
            <p:cNvSpPr/>
            <p:nvPr/>
          </p:nvSpPr>
          <p:spPr>
            <a:xfrm rot="-5400000">
              <a:off x="10667433" y="370908"/>
              <a:ext cx="1881641" cy="1167493"/>
            </a:xfrm>
            <a:custGeom>
              <a:rect b="b" l="l" r="r" t="t"/>
              <a:pathLst>
                <a:path extrusionOk="0" h="1167493" w="1881641">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350"/>
                <a:buFont typeface="Arial"/>
                <a:buNone/>
              </a:pPr>
              <a:r>
                <a:t/>
              </a:r>
              <a:endParaRPr sz="1350">
                <a:solidFill>
                  <a:schemeClr val="lt1"/>
                </a:solidFill>
                <a:latin typeface="Arial"/>
                <a:ea typeface="Arial"/>
                <a:cs typeface="Arial"/>
                <a:sym typeface="Arial"/>
              </a:endParaRPr>
            </a:p>
          </p:txBody>
        </p:sp>
        <p:sp>
          <p:nvSpPr>
            <p:cNvPr id="395" name="Google Shape;395;p27"/>
            <p:cNvSpPr/>
            <p:nvPr/>
          </p:nvSpPr>
          <p:spPr>
            <a:xfrm flipH="1" rot="5400000">
              <a:off x="9499940" y="370908"/>
              <a:ext cx="1881641" cy="1167493"/>
            </a:xfrm>
            <a:custGeom>
              <a:rect b="b" l="l" r="r" t="t"/>
              <a:pathLst>
                <a:path extrusionOk="0" h="1167493" w="1881641">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350"/>
                <a:buFont typeface="Arial"/>
                <a:buNone/>
              </a:pPr>
              <a:r>
                <a:t/>
              </a:r>
              <a:endParaRPr sz="1350">
                <a:solidFill>
                  <a:schemeClr val="lt1"/>
                </a:solidFill>
                <a:latin typeface="Arial"/>
                <a:ea typeface="Arial"/>
                <a:cs typeface="Arial"/>
                <a:sym typeface="Arial"/>
              </a:endParaRPr>
            </a:p>
          </p:txBody>
        </p:sp>
      </p:grpSp>
      <p:sp>
        <p:nvSpPr>
          <p:cNvPr id="396" name="Google Shape;396;p27"/>
          <p:cNvSpPr/>
          <p:nvPr/>
        </p:nvSpPr>
        <p:spPr>
          <a:xfrm>
            <a:off x="0" y="-1"/>
            <a:ext cx="1167493" cy="1167493"/>
          </a:xfrm>
          <a:custGeom>
            <a:rect b="b" l="l" r="r" t="t"/>
            <a:pathLst>
              <a:path extrusionOk="0" h="862693" w="862693">
                <a:moveTo>
                  <a:pt x="0" y="0"/>
                </a:moveTo>
                <a:lnTo>
                  <a:pt x="862693" y="0"/>
                </a:lnTo>
                <a:cubicBezTo>
                  <a:pt x="862693" y="476453"/>
                  <a:pt x="476452" y="862693"/>
                  <a:pt x="0" y="862693"/>
                </a:cubicBezTo>
                <a:lnTo>
                  <a:pt x="0" y="0"/>
                </a:lnTo>
                <a:close/>
              </a:path>
            </a:pathLst>
          </a:custGeom>
          <a:solidFill>
            <a:schemeClr val="accent3"/>
          </a:solidFill>
          <a:ln>
            <a:noFill/>
          </a:ln>
        </p:spPr>
        <p:txBody>
          <a:bodyPr anchorCtr="0" anchor="ctr" bIns="34275" lIns="68550" spcFirstLastPara="1" rIns="68550" wrap="square" tIns="34275">
            <a:noAutofit/>
          </a:bodyPr>
          <a:lstStyle/>
          <a:p>
            <a:pPr indent="0" lvl="0" marL="0" marR="0" rtl="0" algn="ctr">
              <a:spcBef>
                <a:spcPts val="0"/>
              </a:spcBef>
              <a:spcAft>
                <a:spcPts val="0"/>
              </a:spcAft>
              <a:buClr>
                <a:schemeClr val="dk1"/>
              </a:buClr>
              <a:buSzPts val="1350"/>
              <a:buFont typeface="Arial"/>
              <a:buNone/>
            </a:pPr>
            <a:r>
              <a:t/>
            </a:r>
            <a:endParaRPr sz="1350">
              <a:solidFill>
                <a:schemeClr val="lt1"/>
              </a:solidFill>
              <a:latin typeface="Arial"/>
              <a:ea typeface="Arial"/>
              <a:cs typeface="Arial"/>
              <a:sym typeface="Arial"/>
            </a:endParaRPr>
          </a:p>
        </p:txBody>
      </p:sp>
      <p:sp>
        <p:nvSpPr>
          <p:cNvPr id="397" name="Google Shape;397;p27"/>
          <p:cNvSpPr/>
          <p:nvPr/>
        </p:nvSpPr>
        <p:spPr>
          <a:xfrm>
            <a:off x="10228215" y="-1"/>
            <a:ext cx="1963787" cy="3178856"/>
          </a:xfrm>
          <a:custGeom>
            <a:rect b="b" l="l" r="r" t="t"/>
            <a:pathLst>
              <a:path extrusionOk="0" h="3178856" w="1963787">
                <a:moveTo>
                  <a:pt x="0" y="0"/>
                </a:moveTo>
                <a:lnTo>
                  <a:pt x="1963787" y="0"/>
                </a:lnTo>
                <a:lnTo>
                  <a:pt x="1963787" y="1967129"/>
                </a:lnTo>
                <a:lnTo>
                  <a:pt x="1963787" y="2349671"/>
                </a:lnTo>
                <a:lnTo>
                  <a:pt x="1963787" y="3178856"/>
                </a:lnTo>
                <a:lnTo>
                  <a:pt x="1963753" y="3178856"/>
                </a:lnTo>
                <a:lnTo>
                  <a:pt x="1763002" y="3168629"/>
                </a:lnTo>
                <a:cubicBezTo>
                  <a:pt x="772749" y="3067186"/>
                  <a:pt x="0" y="2223585"/>
                  <a:pt x="0" y="1197921"/>
                </a:cubicBezTo>
                <a:lnTo>
                  <a:pt x="0" y="1039961"/>
                </a:lnTo>
                <a:lnTo>
                  <a:pt x="0" y="0"/>
                </a:lnTo>
                <a:close/>
              </a:path>
            </a:pathLst>
          </a:custGeom>
          <a:solidFill>
            <a:schemeClr val="accent1"/>
          </a:solidFill>
          <a:ln>
            <a:noFill/>
          </a:ln>
        </p:spPr>
        <p:txBody>
          <a:bodyPr anchorCtr="0" anchor="ctr" bIns="34275" lIns="68550" spcFirstLastPara="1" rIns="68550" wrap="square" tIns="34275">
            <a:noAutofit/>
          </a:bodyPr>
          <a:lstStyle/>
          <a:p>
            <a:pPr indent="0" lvl="0" marL="0" marR="0" rtl="0" algn="ctr">
              <a:spcBef>
                <a:spcPts val="0"/>
              </a:spcBef>
              <a:spcAft>
                <a:spcPts val="0"/>
              </a:spcAft>
              <a:buClr>
                <a:schemeClr val="dk1"/>
              </a:buClr>
              <a:buSzPts val="1350"/>
              <a:buFont typeface="Arial"/>
              <a:buNone/>
            </a:pPr>
            <a:r>
              <a:t/>
            </a:r>
            <a:endParaRPr sz="1350">
              <a:solidFill>
                <a:schemeClr val="lt1"/>
              </a:solidFill>
              <a:latin typeface="Arial"/>
              <a:ea typeface="Arial"/>
              <a:cs typeface="Arial"/>
              <a:sym typeface="Aria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398" name="Shape 398"/>
        <p:cNvGrpSpPr/>
        <p:nvPr/>
      </p:nvGrpSpPr>
      <p:grpSpPr>
        <a:xfrm>
          <a:off x="0" y="0"/>
          <a:ext cx="0" cy="0"/>
          <a:chOff x="0" y="0"/>
          <a:chExt cx="0" cy="0"/>
        </a:xfrm>
      </p:grpSpPr>
      <p:sp>
        <p:nvSpPr>
          <p:cNvPr id="399" name="Google Shape;399;p55"/>
          <p:cNvSpPr txBox="1"/>
          <p:nvPr>
            <p:ph type="ctrTitle"/>
          </p:nvPr>
        </p:nvSpPr>
        <p:spPr>
          <a:xfrm>
            <a:off x="1167494" y="1122363"/>
            <a:ext cx="7096933" cy="23876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4500"/>
              <a:buFont typeface="Arial"/>
              <a:buNone/>
              <a:defRPr b="1" sz="4500">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00" name="Google Shape;400;p55"/>
          <p:cNvSpPr txBox="1"/>
          <p:nvPr>
            <p:ph idx="1" type="subTitle"/>
          </p:nvPr>
        </p:nvSpPr>
        <p:spPr>
          <a:xfrm>
            <a:off x="1167493" y="3602039"/>
            <a:ext cx="9500507" cy="806675"/>
          </a:xfrm>
          <a:prstGeom prst="rect">
            <a:avLst/>
          </a:prstGeom>
          <a:noFill/>
          <a:ln>
            <a:noFill/>
          </a:ln>
        </p:spPr>
        <p:txBody>
          <a:bodyPr anchorCtr="0" anchor="t" bIns="45700" lIns="91425" spcFirstLastPara="1" rIns="91425" wrap="square" tIns="45700">
            <a:noAutofit/>
          </a:bodyPr>
          <a:lstStyle>
            <a:lvl1pPr lvl="0" algn="l">
              <a:lnSpc>
                <a:spcPct val="90000"/>
              </a:lnSpc>
              <a:spcBef>
                <a:spcPts val="750"/>
              </a:spcBef>
              <a:spcAft>
                <a:spcPts val="0"/>
              </a:spcAft>
              <a:buClr>
                <a:schemeClr val="dk1"/>
              </a:buClr>
              <a:buSzPts val="2400"/>
              <a:buNone/>
              <a:defRPr sz="2400">
                <a:latin typeface="Arial"/>
                <a:ea typeface="Arial"/>
                <a:cs typeface="Arial"/>
                <a:sym typeface="Arial"/>
              </a:defRPr>
            </a:lvl1pPr>
            <a:lvl2pPr lvl="1" algn="ctr">
              <a:lnSpc>
                <a:spcPct val="90000"/>
              </a:lnSpc>
              <a:spcBef>
                <a:spcPts val="375"/>
              </a:spcBef>
              <a:spcAft>
                <a:spcPts val="0"/>
              </a:spcAft>
              <a:buClr>
                <a:schemeClr val="dk1"/>
              </a:buClr>
              <a:buSzPts val="1500"/>
              <a:buNone/>
              <a:defRPr sz="1500"/>
            </a:lvl2pPr>
            <a:lvl3pPr lvl="2" algn="ctr">
              <a:lnSpc>
                <a:spcPct val="90000"/>
              </a:lnSpc>
              <a:spcBef>
                <a:spcPts val="375"/>
              </a:spcBef>
              <a:spcAft>
                <a:spcPts val="0"/>
              </a:spcAft>
              <a:buClr>
                <a:schemeClr val="dk1"/>
              </a:buClr>
              <a:buSzPts val="1350"/>
              <a:buNone/>
              <a:defRPr sz="1350"/>
            </a:lvl3pPr>
            <a:lvl4pPr lvl="3" algn="ctr">
              <a:lnSpc>
                <a:spcPct val="90000"/>
              </a:lnSpc>
              <a:spcBef>
                <a:spcPts val="375"/>
              </a:spcBef>
              <a:spcAft>
                <a:spcPts val="0"/>
              </a:spcAft>
              <a:buClr>
                <a:schemeClr val="dk1"/>
              </a:buClr>
              <a:buSzPts val="1200"/>
              <a:buNone/>
              <a:defRPr sz="1200"/>
            </a:lvl4pPr>
            <a:lvl5pPr lvl="4" algn="ctr">
              <a:lnSpc>
                <a:spcPct val="90000"/>
              </a:lnSpc>
              <a:spcBef>
                <a:spcPts val="375"/>
              </a:spcBef>
              <a:spcAft>
                <a:spcPts val="0"/>
              </a:spcAft>
              <a:buClr>
                <a:schemeClr val="dk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p:txBody>
      </p:sp>
      <p:sp>
        <p:nvSpPr>
          <p:cNvPr id="401" name="Google Shape;401;p55"/>
          <p:cNvSpPr/>
          <p:nvPr/>
        </p:nvSpPr>
        <p:spPr>
          <a:xfrm>
            <a:off x="0" y="4572000"/>
            <a:ext cx="12192000" cy="22860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402" name="Google Shape;402;p55"/>
          <p:cNvSpPr/>
          <p:nvPr/>
        </p:nvSpPr>
        <p:spPr>
          <a:xfrm>
            <a:off x="583746" y="4960030"/>
            <a:ext cx="1551215" cy="1551214"/>
          </a:xfrm>
          <a:prstGeom prst="ellipse">
            <a:avLst/>
          </a:prstGeom>
          <a:solidFill>
            <a:schemeClr val="dk2"/>
          </a:solidFill>
          <a:ln cap="flat" cmpd="sng" w="12700">
            <a:solidFill>
              <a:srgbClr val="B1973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403" name="Google Shape;403;p55"/>
          <p:cNvSpPr/>
          <p:nvPr/>
        </p:nvSpPr>
        <p:spPr>
          <a:xfrm>
            <a:off x="2" y="4571999"/>
            <a:ext cx="1118508" cy="1118508"/>
          </a:xfrm>
          <a:custGeom>
            <a:rect b="b" l="l" r="r" t="t"/>
            <a:pathLst>
              <a:path extrusionOk="0" h="1167493" w="1167493">
                <a:moveTo>
                  <a:pt x="0" y="0"/>
                </a:moveTo>
                <a:lnTo>
                  <a:pt x="1167493" y="0"/>
                </a:lnTo>
                <a:cubicBezTo>
                  <a:pt x="522704" y="0"/>
                  <a:pt x="0" y="522704"/>
                  <a:pt x="0" y="1167493"/>
                </a:cubicBezTo>
                <a:lnTo>
                  <a:pt x="0" y="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404" name="Google Shape;404;p55"/>
          <p:cNvSpPr/>
          <p:nvPr/>
        </p:nvSpPr>
        <p:spPr>
          <a:xfrm>
            <a:off x="2" y="5739492"/>
            <a:ext cx="1118508" cy="1118508"/>
          </a:xfrm>
          <a:custGeom>
            <a:rect b="b" l="l" r="r" t="t"/>
            <a:pathLst>
              <a:path extrusionOk="0" h="1167493" w="1167493">
                <a:moveTo>
                  <a:pt x="0" y="0"/>
                </a:moveTo>
                <a:cubicBezTo>
                  <a:pt x="0" y="644789"/>
                  <a:pt x="522704" y="1167493"/>
                  <a:pt x="1167493" y="1167493"/>
                </a:cubicBezTo>
                <a:lnTo>
                  <a:pt x="0" y="1167493"/>
                </a:lnTo>
                <a:lnTo>
                  <a:pt x="0" y="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grpSp>
        <p:nvGrpSpPr>
          <p:cNvPr id="405" name="Google Shape;405;p55"/>
          <p:cNvGrpSpPr/>
          <p:nvPr/>
        </p:nvGrpSpPr>
        <p:grpSpPr>
          <a:xfrm>
            <a:off x="8264428" y="-3419"/>
            <a:ext cx="3927573" cy="3165022"/>
            <a:chOff x="9857014" y="13834"/>
            <a:chExt cx="2334986" cy="1881641"/>
          </a:xfrm>
        </p:grpSpPr>
        <p:sp>
          <p:nvSpPr>
            <p:cNvPr id="406" name="Google Shape;406;p55"/>
            <p:cNvSpPr/>
            <p:nvPr/>
          </p:nvSpPr>
          <p:spPr>
            <a:xfrm rot="-5400000">
              <a:off x="10667433" y="370908"/>
              <a:ext cx="1881641" cy="1167493"/>
            </a:xfrm>
            <a:custGeom>
              <a:rect b="b" l="l" r="r" t="t"/>
              <a:pathLst>
                <a:path extrusionOk="0" h="1167493" w="1881641">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407" name="Google Shape;407;p55"/>
            <p:cNvSpPr/>
            <p:nvPr/>
          </p:nvSpPr>
          <p:spPr>
            <a:xfrm flipH="1" rot="5400000">
              <a:off x="9499940" y="370908"/>
              <a:ext cx="1881641" cy="1167493"/>
            </a:xfrm>
            <a:custGeom>
              <a:rect b="b" l="l" r="r" t="t"/>
              <a:pathLst>
                <a:path extrusionOk="0" h="1167493" w="1881641">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grpSp>
      <p:sp>
        <p:nvSpPr>
          <p:cNvPr id="408" name="Google Shape;408;p55"/>
          <p:cNvSpPr/>
          <p:nvPr/>
        </p:nvSpPr>
        <p:spPr>
          <a:xfrm>
            <a:off x="0" y="-1"/>
            <a:ext cx="1167493" cy="1167493"/>
          </a:xfrm>
          <a:custGeom>
            <a:rect b="b" l="l" r="r" t="t"/>
            <a:pathLst>
              <a:path extrusionOk="0" h="862693" w="862693">
                <a:moveTo>
                  <a:pt x="0" y="0"/>
                </a:moveTo>
                <a:lnTo>
                  <a:pt x="862693" y="0"/>
                </a:lnTo>
                <a:cubicBezTo>
                  <a:pt x="862693" y="476453"/>
                  <a:pt x="476452" y="862693"/>
                  <a:pt x="0" y="862693"/>
                </a:cubicBezTo>
                <a:lnTo>
                  <a:pt x="0" y="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409" name="Google Shape;409;p55"/>
          <p:cNvSpPr/>
          <p:nvPr/>
        </p:nvSpPr>
        <p:spPr>
          <a:xfrm>
            <a:off x="11024508" y="4580708"/>
            <a:ext cx="1167493" cy="2277292"/>
          </a:xfrm>
          <a:custGeom>
            <a:rect b="b" l="l" r="r" t="t"/>
            <a:pathLst>
              <a:path extrusionOk="0" h="2272167" w="1167493">
                <a:moveTo>
                  <a:pt x="1167473" y="0"/>
                </a:moveTo>
                <a:lnTo>
                  <a:pt x="1167493" y="0"/>
                </a:lnTo>
                <a:lnTo>
                  <a:pt x="1167493" y="492960"/>
                </a:lnTo>
                <a:lnTo>
                  <a:pt x="1167493" y="720385"/>
                </a:lnTo>
                <a:lnTo>
                  <a:pt x="1167493" y="2272167"/>
                </a:lnTo>
                <a:lnTo>
                  <a:pt x="0" y="2272167"/>
                </a:lnTo>
                <a:lnTo>
                  <a:pt x="0" y="1898074"/>
                </a:lnTo>
                <a:lnTo>
                  <a:pt x="0" y="1271597"/>
                </a:lnTo>
                <a:lnTo>
                  <a:pt x="0" y="1177688"/>
                </a:lnTo>
                <a:cubicBezTo>
                  <a:pt x="0" y="567919"/>
                  <a:pt x="459408" y="66389"/>
                  <a:pt x="1048124" y="6080"/>
                </a:cubicBezTo>
                <a:lnTo>
                  <a:pt x="1167473" y="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410" name="Google Shape;410;p55"/>
          <p:cNvSpPr txBox="1"/>
          <p:nvPr>
            <p:ph idx="12" type="sldNum"/>
          </p:nvPr>
        </p:nvSpPr>
        <p:spPr>
          <a:xfrm>
            <a:off x="9067800" y="6356352"/>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411" name="Shape 411"/>
        <p:cNvGrpSpPr/>
        <p:nvPr/>
      </p:nvGrpSpPr>
      <p:grpSpPr>
        <a:xfrm>
          <a:off x="0" y="0"/>
          <a:ext cx="0" cy="0"/>
          <a:chOff x="0" y="0"/>
          <a:chExt cx="0" cy="0"/>
        </a:xfrm>
      </p:grpSpPr>
      <p:sp>
        <p:nvSpPr>
          <p:cNvPr id="412" name="Google Shape;412;p56"/>
          <p:cNvSpPr txBox="1"/>
          <p:nvPr>
            <p:ph idx="1" type="body"/>
          </p:nvPr>
        </p:nvSpPr>
        <p:spPr>
          <a:xfrm>
            <a:off x="1167494" y="2017469"/>
            <a:ext cx="9779183" cy="3366815"/>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chemeClr val="dk1"/>
              </a:buClr>
              <a:buSzPts val="2100"/>
              <a:buNone/>
              <a:defRPr>
                <a:latin typeface="Arial"/>
                <a:ea typeface="Arial"/>
                <a:cs typeface="Arial"/>
                <a:sym typeface="Arial"/>
              </a:defRPr>
            </a:lvl1pPr>
            <a:lvl2pPr indent="-228600" lvl="1" marL="914400" algn="l">
              <a:lnSpc>
                <a:spcPct val="90000"/>
              </a:lnSpc>
              <a:spcBef>
                <a:spcPts val="375"/>
              </a:spcBef>
              <a:spcAft>
                <a:spcPts val="0"/>
              </a:spcAft>
              <a:buClr>
                <a:schemeClr val="dk1"/>
              </a:buClr>
              <a:buSzPts val="1800"/>
              <a:buNone/>
              <a:defRPr>
                <a:latin typeface="Arial"/>
                <a:ea typeface="Arial"/>
                <a:cs typeface="Arial"/>
                <a:sym typeface="Arial"/>
              </a:defRPr>
            </a:lvl2pPr>
            <a:lvl3pPr indent="-228600" lvl="2" marL="1371600" algn="l">
              <a:lnSpc>
                <a:spcPct val="90000"/>
              </a:lnSpc>
              <a:spcBef>
                <a:spcPts val="375"/>
              </a:spcBef>
              <a:spcAft>
                <a:spcPts val="0"/>
              </a:spcAft>
              <a:buClr>
                <a:schemeClr val="dk1"/>
              </a:buClr>
              <a:buSzPts val="1500"/>
              <a:buNone/>
              <a:defRPr>
                <a:latin typeface="Arial"/>
                <a:ea typeface="Arial"/>
                <a:cs typeface="Arial"/>
                <a:sym typeface="Arial"/>
              </a:defRPr>
            </a:lvl3pPr>
            <a:lvl4pPr indent="-228600" lvl="3" marL="1828800" algn="l">
              <a:lnSpc>
                <a:spcPct val="90000"/>
              </a:lnSpc>
              <a:spcBef>
                <a:spcPts val="375"/>
              </a:spcBef>
              <a:spcAft>
                <a:spcPts val="0"/>
              </a:spcAft>
              <a:buClr>
                <a:schemeClr val="dk1"/>
              </a:buClr>
              <a:buSzPts val="1350"/>
              <a:buNone/>
              <a:defRPr>
                <a:latin typeface="Arial"/>
                <a:ea typeface="Arial"/>
                <a:cs typeface="Arial"/>
                <a:sym typeface="Arial"/>
              </a:defRPr>
            </a:lvl4pPr>
            <a:lvl5pPr indent="-228600" lvl="4" marL="2286000" algn="l">
              <a:lnSpc>
                <a:spcPct val="90000"/>
              </a:lnSpc>
              <a:spcBef>
                <a:spcPts val="375"/>
              </a:spcBef>
              <a:spcAft>
                <a:spcPts val="0"/>
              </a:spcAft>
              <a:buClr>
                <a:schemeClr val="dk1"/>
              </a:buClr>
              <a:buSzPts val="1350"/>
              <a:buNone/>
              <a:defRPr>
                <a:latin typeface="Arial"/>
                <a:ea typeface="Arial"/>
                <a:cs typeface="Arial"/>
                <a:sym typeface="Arial"/>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413" name="Google Shape;413;p56"/>
          <p:cNvSpPr/>
          <p:nvPr/>
        </p:nvSpPr>
        <p:spPr>
          <a:xfrm flipH="1">
            <a:off x="8580896" y="1"/>
            <a:ext cx="3611104" cy="3611104"/>
          </a:xfrm>
          <a:custGeom>
            <a:rect b="b" l="l" r="r" t="t"/>
            <a:pathLst>
              <a:path extrusionOk="0" h="1167493" w="1167493">
                <a:moveTo>
                  <a:pt x="0" y="0"/>
                </a:moveTo>
                <a:lnTo>
                  <a:pt x="1167493" y="0"/>
                </a:lnTo>
                <a:cubicBezTo>
                  <a:pt x="522704" y="0"/>
                  <a:pt x="0" y="522704"/>
                  <a:pt x="0" y="1167493"/>
                </a:cubicBezTo>
                <a:lnTo>
                  <a:pt x="0" y="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414" name="Google Shape;414;p56"/>
          <p:cNvSpPr/>
          <p:nvPr/>
        </p:nvSpPr>
        <p:spPr>
          <a:xfrm flipH="1">
            <a:off x="8580896" y="3246896"/>
            <a:ext cx="3611104" cy="3611104"/>
          </a:xfrm>
          <a:custGeom>
            <a:rect b="b" l="l" r="r" t="t"/>
            <a:pathLst>
              <a:path extrusionOk="0" h="1167493" w="1167493">
                <a:moveTo>
                  <a:pt x="0" y="0"/>
                </a:moveTo>
                <a:cubicBezTo>
                  <a:pt x="0" y="644789"/>
                  <a:pt x="522704" y="1167493"/>
                  <a:pt x="1167493" y="1167493"/>
                </a:cubicBezTo>
                <a:lnTo>
                  <a:pt x="0" y="1167493"/>
                </a:lnTo>
                <a:lnTo>
                  <a:pt x="0" y="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415" name="Google Shape;415;p56"/>
          <p:cNvSpPr/>
          <p:nvPr/>
        </p:nvSpPr>
        <p:spPr>
          <a:xfrm>
            <a:off x="1" y="0"/>
            <a:ext cx="933856" cy="933856"/>
          </a:xfrm>
          <a:custGeom>
            <a:rect b="b" l="l" r="r" t="t"/>
            <a:pathLst>
              <a:path extrusionOk="0" h="862693" w="862693">
                <a:moveTo>
                  <a:pt x="0" y="0"/>
                </a:moveTo>
                <a:lnTo>
                  <a:pt x="862693" y="0"/>
                </a:lnTo>
                <a:cubicBezTo>
                  <a:pt x="862693" y="476453"/>
                  <a:pt x="476452" y="862693"/>
                  <a:pt x="0" y="862693"/>
                </a:cubicBezTo>
                <a:lnTo>
                  <a:pt x="0" y="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grpSp>
        <p:nvGrpSpPr>
          <p:cNvPr id="416" name="Google Shape;416;p56"/>
          <p:cNvGrpSpPr/>
          <p:nvPr/>
        </p:nvGrpSpPr>
        <p:grpSpPr>
          <a:xfrm>
            <a:off x="8082093" y="5590905"/>
            <a:ext cx="1572380" cy="1267097"/>
            <a:chOff x="7413403" y="4976359"/>
            <a:chExt cx="2334986" cy="1881641"/>
          </a:xfrm>
        </p:grpSpPr>
        <p:sp>
          <p:nvSpPr>
            <p:cNvPr id="417" name="Google Shape;417;p56"/>
            <p:cNvSpPr/>
            <p:nvPr/>
          </p:nvSpPr>
          <p:spPr>
            <a:xfrm rot="-5400000">
              <a:off x="8223822" y="5333433"/>
              <a:ext cx="1881641" cy="1167493"/>
            </a:xfrm>
            <a:custGeom>
              <a:rect b="b" l="l" r="r" t="t"/>
              <a:pathLst>
                <a:path extrusionOk="0" h="1167493" w="1881641">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418" name="Google Shape;418;p56"/>
            <p:cNvSpPr/>
            <p:nvPr/>
          </p:nvSpPr>
          <p:spPr>
            <a:xfrm flipH="1" rot="5400000">
              <a:off x="7056329" y="5333433"/>
              <a:ext cx="1881641" cy="1167493"/>
            </a:xfrm>
            <a:custGeom>
              <a:rect b="b" l="l" r="r" t="t"/>
              <a:pathLst>
                <a:path extrusionOk="0" h="1167493" w="1881641">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grpSp>
      <p:sp>
        <p:nvSpPr>
          <p:cNvPr id="419" name="Google Shape;419;p56"/>
          <p:cNvSpPr txBox="1"/>
          <p:nvPr>
            <p:ph type="title"/>
          </p:nvPr>
        </p:nvSpPr>
        <p:spPr>
          <a:xfrm>
            <a:off x="381000" y="381000"/>
            <a:ext cx="114300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accent3"/>
              </a:buClr>
              <a:buSzPts val="3300"/>
              <a:buFont typeface="Arial"/>
              <a:buNone/>
              <a:defRPr b="1">
                <a:solidFill>
                  <a:schemeClr val="accent3"/>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p:cSld name="Section Header">
    <p:spTree>
      <p:nvGrpSpPr>
        <p:cNvPr id="420" name="Shape 420"/>
        <p:cNvGrpSpPr/>
        <p:nvPr/>
      </p:nvGrpSpPr>
      <p:grpSpPr>
        <a:xfrm>
          <a:off x="0" y="0"/>
          <a:ext cx="0" cy="0"/>
          <a:chOff x="0" y="0"/>
          <a:chExt cx="0" cy="0"/>
        </a:xfrm>
      </p:grpSpPr>
      <p:sp>
        <p:nvSpPr>
          <p:cNvPr id="421" name="Google Shape;421;p57"/>
          <p:cNvSpPr/>
          <p:nvPr/>
        </p:nvSpPr>
        <p:spPr>
          <a:xfrm>
            <a:off x="0" y="2285998"/>
            <a:ext cx="12208823" cy="45720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422" name="Google Shape;422;p57"/>
          <p:cNvSpPr/>
          <p:nvPr/>
        </p:nvSpPr>
        <p:spPr>
          <a:xfrm flipH="1">
            <a:off x="8597719" y="3246896"/>
            <a:ext cx="3611104" cy="3611104"/>
          </a:xfrm>
          <a:custGeom>
            <a:rect b="b" l="l" r="r" t="t"/>
            <a:pathLst>
              <a:path extrusionOk="0" h="1167493" w="1167493">
                <a:moveTo>
                  <a:pt x="0" y="0"/>
                </a:moveTo>
                <a:cubicBezTo>
                  <a:pt x="0" y="644789"/>
                  <a:pt x="522704" y="1167493"/>
                  <a:pt x="1167493" y="1167493"/>
                </a:cubicBezTo>
                <a:lnTo>
                  <a:pt x="0" y="1167493"/>
                </a:lnTo>
                <a:lnTo>
                  <a:pt x="0" y="0"/>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423" name="Google Shape;423;p57"/>
          <p:cNvSpPr/>
          <p:nvPr/>
        </p:nvSpPr>
        <p:spPr>
          <a:xfrm>
            <a:off x="1" y="0"/>
            <a:ext cx="933856" cy="933856"/>
          </a:xfrm>
          <a:custGeom>
            <a:rect b="b" l="l" r="r" t="t"/>
            <a:pathLst>
              <a:path extrusionOk="0" h="862693" w="862693">
                <a:moveTo>
                  <a:pt x="0" y="0"/>
                </a:moveTo>
                <a:lnTo>
                  <a:pt x="862693" y="0"/>
                </a:lnTo>
                <a:cubicBezTo>
                  <a:pt x="862693" y="476453"/>
                  <a:pt x="476452" y="862693"/>
                  <a:pt x="0" y="862693"/>
                </a:cubicBezTo>
                <a:lnTo>
                  <a:pt x="0" y="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424" name="Google Shape;424;p57"/>
          <p:cNvSpPr/>
          <p:nvPr/>
        </p:nvSpPr>
        <p:spPr>
          <a:xfrm rot="-5400000">
            <a:off x="10344102" y="438100"/>
            <a:ext cx="2285999" cy="1409801"/>
          </a:xfrm>
          <a:custGeom>
            <a:rect b="b" l="l" r="r" t="t"/>
            <a:pathLst>
              <a:path extrusionOk="0" h="1167493" w="1881641">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425" name="Google Shape;425;p57"/>
          <p:cNvSpPr txBox="1"/>
          <p:nvPr>
            <p:ph type="title"/>
          </p:nvPr>
        </p:nvSpPr>
        <p:spPr>
          <a:xfrm>
            <a:off x="1167494" y="381000"/>
            <a:ext cx="9779183" cy="1325563"/>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600"/>
              <a:buFont typeface="Arial"/>
              <a:buNone/>
              <a:defRPr b="1" sz="3600">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6" name="Google Shape;426;p57"/>
          <p:cNvSpPr txBox="1"/>
          <p:nvPr>
            <p:ph idx="1" type="body"/>
          </p:nvPr>
        </p:nvSpPr>
        <p:spPr>
          <a:xfrm>
            <a:off x="1167494" y="2653169"/>
            <a:ext cx="9779183" cy="3436483"/>
          </a:xfrm>
          <a:prstGeom prst="rect">
            <a:avLst/>
          </a:prstGeom>
          <a:noFill/>
          <a:ln>
            <a:noFill/>
          </a:ln>
        </p:spPr>
        <p:txBody>
          <a:bodyPr anchorCtr="0" anchor="t" bIns="45700" lIns="91425" spcFirstLastPara="1" rIns="91425" wrap="square" tIns="45700">
            <a:noAutofit/>
          </a:bodyPr>
          <a:lstStyle>
            <a:lvl1pPr indent="-228600" lvl="0" marL="457200" algn="l">
              <a:lnSpc>
                <a:spcPct val="150000"/>
              </a:lnSpc>
              <a:spcBef>
                <a:spcPts val="750"/>
              </a:spcBef>
              <a:spcAft>
                <a:spcPts val="0"/>
              </a:spcAft>
              <a:buClr>
                <a:schemeClr val="lt1"/>
              </a:buClr>
              <a:buSzPts val="1800"/>
              <a:buNone/>
              <a:defRPr sz="1800">
                <a:solidFill>
                  <a:schemeClr val="lt1"/>
                </a:solidFill>
                <a:latin typeface="Arial"/>
                <a:ea typeface="Arial"/>
                <a:cs typeface="Arial"/>
                <a:sym typeface="Arial"/>
              </a:defRPr>
            </a:lvl1pPr>
            <a:lvl2pPr indent="-228600" lvl="1" marL="914400" algn="l">
              <a:lnSpc>
                <a:spcPct val="90000"/>
              </a:lnSpc>
              <a:spcBef>
                <a:spcPts val="375"/>
              </a:spcBef>
              <a:spcAft>
                <a:spcPts val="0"/>
              </a:spcAft>
              <a:buClr>
                <a:srgbClr val="888888"/>
              </a:buClr>
              <a:buSzPts val="1500"/>
              <a:buNone/>
              <a:defRPr sz="1500">
                <a:solidFill>
                  <a:srgbClr val="888888"/>
                </a:solidFill>
              </a:defRPr>
            </a:lvl2pPr>
            <a:lvl3pPr indent="-228600" lvl="2" marL="1371600" algn="l">
              <a:lnSpc>
                <a:spcPct val="90000"/>
              </a:lnSpc>
              <a:spcBef>
                <a:spcPts val="375"/>
              </a:spcBef>
              <a:spcAft>
                <a:spcPts val="0"/>
              </a:spcAft>
              <a:buClr>
                <a:srgbClr val="888888"/>
              </a:buClr>
              <a:buSzPts val="1350"/>
              <a:buNone/>
              <a:defRPr sz="1350">
                <a:solidFill>
                  <a:srgbClr val="888888"/>
                </a:solidFill>
              </a:defRPr>
            </a:lvl3pPr>
            <a:lvl4pPr indent="-228600" lvl="3" marL="1828800" algn="l">
              <a:lnSpc>
                <a:spcPct val="90000"/>
              </a:lnSpc>
              <a:spcBef>
                <a:spcPts val="375"/>
              </a:spcBef>
              <a:spcAft>
                <a:spcPts val="0"/>
              </a:spcAft>
              <a:buClr>
                <a:srgbClr val="888888"/>
              </a:buClr>
              <a:buSzPts val="1200"/>
              <a:buNone/>
              <a:defRPr sz="1200">
                <a:solidFill>
                  <a:srgbClr val="888888"/>
                </a:solidFill>
              </a:defRPr>
            </a:lvl4pPr>
            <a:lvl5pPr indent="-228600" lvl="4" marL="2286000" algn="l">
              <a:lnSpc>
                <a:spcPct val="90000"/>
              </a:lnSpc>
              <a:spcBef>
                <a:spcPts val="375"/>
              </a:spcBef>
              <a:spcAft>
                <a:spcPts val="0"/>
              </a:spcAft>
              <a:buClr>
                <a:srgbClr val="888888"/>
              </a:buClr>
              <a:buSzPts val="1200"/>
              <a:buNone/>
              <a:defRPr sz="1200">
                <a:solidFill>
                  <a:srgbClr val="888888"/>
                </a:solidFill>
              </a:defRPr>
            </a:lvl5pPr>
            <a:lvl6pPr indent="-228600" lvl="5" marL="2743200" algn="l">
              <a:lnSpc>
                <a:spcPct val="90000"/>
              </a:lnSpc>
              <a:spcBef>
                <a:spcPts val="375"/>
              </a:spcBef>
              <a:spcAft>
                <a:spcPts val="0"/>
              </a:spcAft>
              <a:buClr>
                <a:srgbClr val="888888"/>
              </a:buClr>
              <a:buSzPts val="1200"/>
              <a:buNone/>
              <a:defRPr sz="1200">
                <a:solidFill>
                  <a:srgbClr val="888888"/>
                </a:solidFill>
              </a:defRPr>
            </a:lvl6pPr>
            <a:lvl7pPr indent="-228600" lvl="6" marL="3200400" algn="l">
              <a:lnSpc>
                <a:spcPct val="90000"/>
              </a:lnSpc>
              <a:spcBef>
                <a:spcPts val="375"/>
              </a:spcBef>
              <a:spcAft>
                <a:spcPts val="0"/>
              </a:spcAft>
              <a:buClr>
                <a:srgbClr val="888888"/>
              </a:buClr>
              <a:buSzPts val="1200"/>
              <a:buNone/>
              <a:defRPr sz="1200">
                <a:solidFill>
                  <a:srgbClr val="888888"/>
                </a:solidFill>
              </a:defRPr>
            </a:lvl7pPr>
            <a:lvl8pPr indent="-228600" lvl="7" marL="3657600" algn="l">
              <a:lnSpc>
                <a:spcPct val="90000"/>
              </a:lnSpc>
              <a:spcBef>
                <a:spcPts val="375"/>
              </a:spcBef>
              <a:spcAft>
                <a:spcPts val="0"/>
              </a:spcAft>
              <a:buClr>
                <a:srgbClr val="888888"/>
              </a:buClr>
              <a:buSzPts val="1200"/>
              <a:buNone/>
              <a:defRPr sz="1200">
                <a:solidFill>
                  <a:srgbClr val="888888"/>
                </a:solidFill>
              </a:defRPr>
            </a:lvl8pPr>
            <a:lvl9pPr indent="-228600" lvl="8" marL="4114800" algn="l">
              <a:lnSpc>
                <a:spcPct val="90000"/>
              </a:lnSpc>
              <a:spcBef>
                <a:spcPts val="375"/>
              </a:spcBef>
              <a:spcAft>
                <a:spcPts val="0"/>
              </a:spcAft>
              <a:buClr>
                <a:srgbClr val="888888"/>
              </a:buClr>
              <a:buSzPts val="1200"/>
              <a:buNone/>
              <a:defRPr sz="1200">
                <a:solidFill>
                  <a:srgbClr val="888888"/>
                </a:solidFill>
              </a:defRPr>
            </a:lvl9pPr>
          </a:lstStyle>
          <a:p/>
        </p:txBody>
      </p:sp>
      <p:sp>
        <p:nvSpPr>
          <p:cNvPr id="427" name="Google Shape;427;p57"/>
          <p:cNvSpPr txBox="1"/>
          <p:nvPr>
            <p:ph idx="12" type="sldNum"/>
          </p:nvPr>
        </p:nvSpPr>
        <p:spPr>
          <a:xfrm>
            <a:off x="10206317" y="6356352"/>
            <a:ext cx="1604683"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900">
                <a:solidFill>
                  <a:schemeClr val="accent3"/>
                </a:solidFill>
                <a:latin typeface="Arial"/>
                <a:ea typeface="Arial"/>
                <a:cs typeface="Arial"/>
                <a:sym typeface="Arial"/>
              </a:defRPr>
            </a:lvl1pPr>
            <a:lvl2pPr indent="0" lvl="1" marL="0" algn="r">
              <a:spcBef>
                <a:spcPts val="0"/>
              </a:spcBef>
              <a:buNone/>
              <a:defRPr sz="900">
                <a:solidFill>
                  <a:schemeClr val="accent3"/>
                </a:solidFill>
                <a:latin typeface="Arial"/>
                <a:ea typeface="Arial"/>
                <a:cs typeface="Arial"/>
                <a:sym typeface="Arial"/>
              </a:defRPr>
            </a:lvl2pPr>
            <a:lvl3pPr indent="0" lvl="2" marL="0" algn="r">
              <a:spcBef>
                <a:spcPts val="0"/>
              </a:spcBef>
              <a:buNone/>
              <a:defRPr sz="900">
                <a:solidFill>
                  <a:schemeClr val="accent3"/>
                </a:solidFill>
                <a:latin typeface="Arial"/>
                <a:ea typeface="Arial"/>
                <a:cs typeface="Arial"/>
                <a:sym typeface="Arial"/>
              </a:defRPr>
            </a:lvl3pPr>
            <a:lvl4pPr indent="0" lvl="3" marL="0" algn="r">
              <a:spcBef>
                <a:spcPts val="0"/>
              </a:spcBef>
              <a:buNone/>
              <a:defRPr sz="900">
                <a:solidFill>
                  <a:schemeClr val="accent3"/>
                </a:solidFill>
                <a:latin typeface="Arial"/>
                <a:ea typeface="Arial"/>
                <a:cs typeface="Arial"/>
                <a:sym typeface="Arial"/>
              </a:defRPr>
            </a:lvl4pPr>
            <a:lvl5pPr indent="0" lvl="4" marL="0" algn="r">
              <a:spcBef>
                <a:spcPts val="0"/>
              </a:spcBef>
              <a:buNone/>
              <a:defRPr sz="900">
                <a:solidFill>
                  <a:schemeClr val="accent3"/>
                </a:solidFill>
                <a:latin typeface="Arial"/>
                <a:ea typeface="Arial"/>
                <a:cs typeface="Arial"/>
                <a:sym typeface="Arial"/>
              </a:defRPr>
            </a:lvl5pPr>
            <a:lvl6pPr indent="0" lvl="5" marL="0" algn="r">
              <a:spcBef>
                <a:spcPts val="0"/>
              </a:spcBef>
              <a:buNone/>
              <a:defRPr sz="900">
                <a:solidFill>
                  <a:schemeClr val="accent3"/>
                </a:solidFill>
                <a:latin typeface="Arial"/>
                <a:ea typeface="Arial"/>
                <a:cs typeface="Arial"/>
                <a:sym typeface="Arial"/>
              </a:defRPr>
            </a:lvl6pPr>
            <a:lvl7pPr indent="0" lvl="6" marL="0" algn="r">
              <a:spcBef>
                <a:spcPts val="0"/>
              </a:spcBef>
              <a:buNone/>
              <a:defRPr sz="900">
                <a:solidFill>
                  <a:schemeClr val="accent3"/>
                </a:solidFill>
                <a:latin typeface="Arial"/>
                <a:ea typeface="Arial"/>
                <a:cs typeface="Arial"/>
                <a:sym typeface="Arial"/>
              </a:defRPr>
            </a:lvl7pPr>
            <a:lvl8pPr indent="0" lvl="7" marL="0" algn="r">
              <a:spcBef>
                <a:spcPts val="0"/>
              </a:spcBef>
              <a:buNone/>
              <a:defRPr sz="900">
                <a:solidFill>
                  <a:schemeClr val="accent3"/>
                </a:solidFill>
                <a:latin typeface="Arial"/>
                <a:ea typeface="Arial"/>
                <a:cs typeface="Arial"/>
                <a:sym typeface="Arial"/>
              </a:defRPr>
            </a:lvl8pPr>
            <a:lvl9pPr indent="0" lvl="8" marL="0" algn="r">
              <a:spcBef>
                <a:spcPts val="0"/>
              </a:spcBef>
              <a:buNone/>
              <a:defRPr sz="900">
                <a:solidFill>
                  <a:schemeClr val="accent3"/>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p:cSld name="Section title">
    <p:spTree>
      <p:nvGrpSpPr>
        <p:cNvPr id="428" name="Shape 428"/>
        <p:cNvGrpSpPr/>
        <p:nvPr/>
      </p:nvGrpSpPr>
      <p:grpSpPr>
        <a:xfrm>
          <a:off x="0" y="0"/>
          <a:ext cx="0" cy="0"/>
          <a:chOff x="0" y="0"/>
          <a:chExt cx="0" cy="0"/>
        </a:xfrm>
      </p:grpSpPr>
      <p:sp>
        <p:nvSpPr>
          <p:cNvPr id="429" name="Google Shape;429;p58"/>
          <p:cNvSpPr/>
          <p:nvPr/>
        </p:nvSpPr>
        <p:spPr>
          <a:xfrm>
            <a:off x="0" y="0"/>
            <a:ext cx="8025491" cy="6858000"/>
          </a:xfrm>
          <a:custGeom>
            <a:rect b="b" l="l" r="r" t="t"/>
            <a:pathLst>
              <a:path extrusionOk="0" h="6858000" w="8025490">
                <a:moveTo>
                  <a:pt x="0" y="0"/>
                </a:moveTo>
                <a:lnTo>
                  <a:pt x="4596490" y="0"/>
                </a:lnTo>
                <a:cubicBezTo>
                  <a:pt x="6490274" y="0"/>
                  <a:pt x="8025490" y="1535216"/>
                  <a:pt x="8025490" y="3429000"/>
                </a:cubicBezTo>
                <a:cubicBezTo>
                  <a:pt x="8025490" y="5322784"/>
                  <a:pt x="6490274" y="6858000"/>
                  <a:pt x="4596490" y="6858000"/>
                </a:cubicBezTo>
                <a:lnTo>
                  <a:pt x="0" y="685800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430" name="Google Shape;430;p58"/>
          <p:cNvSpPr txBox="1"/>
          <p:nvPr>
            <p:ph type="ctrTitle"/>
          </p:nvPr>
        </p:nvSpPr>
        <p:spPr>
          <a:xfrm>
            <a:off x="1167495" y="1059400"/>
            <a:ext cx="6245912" cy="23876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lt1"/>
              </a:buClr>
              <a:buSzPts val="4500"/>
              <a:buFont typeface="Arial"/>
              <a:buNone/>
              <a:defRPr b="1" sz="45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31" name="Google Shape;431;p58"/>
          <p:cNvSpPr txBox="1"/>
          <p:nvPr>
            <p:ph idx="1" type="subTitle"/>
          </p:nvPr>
        </p:nvSpPr>
        <p:spPr>
          <a:xfrm>
            <a:off x="1167495" y="3539077"/>
            <a:ext cx="6245912" cy="1406101"/>
          </a:xfrm>
          <a:prstGeom prst="rect">
            <a:avLst/>
          </a:prstGeom>
          <a:noFill/>
          <a:ln>
            <a:noFill/>
          </a:ln>
        </p:spPr>
        <p:txBody>
          <a:bodyPr anchorCtr="0" anchor="t" bIns="45700" lIns="91425" spcFirstLastPara="1" rIns="91425" wrap="square" tIns="45700">
            <a:noAutofit/>
          </a:bodyPr>
          <a:lstStyle>
            <a:lvl1pPr lvl="0" algn="l">
              <a:lnSpc>
                <a:spcPct val="90000"/>
              </a:lnSpc>
              <a:spcBef>
                <a:spcPts val="750"/>
              </a:spcBef>
              <a:spcAft>
                <a:spcPts val="0"/>
              </a:spcAft>
              <a:buClr>
                <a:schemeClr val="lt1"/>
              </a:buClr>
              <a:buSzPts val="2400"/>
              <a:buNone/>
              <a:defRPr sz="2400">
                <a:solidFill>
                  <a:schemeClr val="lt1"/>
                </a:solidFill>
                <a:latin typeface="Arial"/>
                <a:ea typeface="Arial"/>
                <a:cs typeface="Arial"/>
                <a:sym typeface="Arial"/>
              </a:defRPr>
            </a:lvl1pPr>
            <a:lvl2pPr lvl="1" algn="ctr">
              <a:lnSpc>
                <a:spcPct val="90000"/>
              </a:lnSpc>
              <a:spcBef>
                <a:spcPts val="375"/>
              </a:spcBef>
              <a:spcAft>
                <a:spcPts val="0"/>
              </a:spcAft>
              <a:buClr>
                <a:schemeClr val="dk1"/>
              </a:buClr>
              <a:buSzPts val="1500"/>
              <a:buNone/>
              <a:defRPr sz="1500"/>
            </a:lvl2pPr>
            <a:lvl3pPr lvl="2" algn="ctr">
              <a:lnSpc>
                <a:spcPct val="90000"/>
              </a:lnSpc>
              <a:spcBef>
                <a:spcPts val="375"/>
              </a:spcBef>
              <a:spcAft>
                <a:spcPts val="0"/>
              </a:spcAft>
              <a:buClr>
                <a:schemeClr val="dk1"/>
              </a:buClr>
              <a:buSzPts val="1350"/>
              <a:buNone/>
              <a:defRPr sz="1350"/>
            </a:lvl3pPr>
            <a:lvl4pPr lvl="3" algn="ctr">
              <a:lnSpc>
                <a:spcPct val="90000"/>
              </a:lnSpc>
              <a:spcBef>
                <a:spcPts val="375"/>
              </a:spcBef>
              <a:spcAft>
                <a:spcPts val="0"/>
              </a:spcAft>
              <a:buClr>
                <a:schemeClr val="dk1"/>
              </a:buClr>
              <a:buSzPts val="1200"/>
              <a:buNone/>
              <a:defRPr sz="1200"/>
            </a:lvl4pPr>
            <a:lvl5pPr lvl="4" algn="ctr">
              <a:lnSpc>
                <a:spcPct val="90000"/>
              </a:lnSpc>
              <a:spcBef>
                <a:spcPts val="375"/>
              </a:spcBef>
              <a:spcAft>
                <a:spcPts val="0"/>
              </a:spcAft>
              <a:buClr>
                <a:schemeClr val="dk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p:txBody>
      </p:sp>
      <p:grpSp>
        <p:nvGrpSpPr>
          <p:cNvPr id="432" name="Google Shape;432;p58"/>
          <p:cNvGrpSpPr/>
          <p:nvPr/>
        </p:nvGrpSpPr>
        <p:grpSpPr>
          <a:xfrm rot="-5400000">
            <a:off x="8286530" y="2207195"/>
            <a:ext cx="3032351" cy="2443611"/>
            <a:chOff x="9857014" y="13834"/>
            <a:chExt cx="2334986" cy="1881641"/>
          </a:xfrm>
        </p:grpSpPr>
        <p:sp>
          <p:nvSpPr>
            <p:cNvPr id="433" name="Google Shape;433;p58"/>
            <p:cNvSpPr/>
            <p:nvPr/>
          </p:nvSpPr>
          <p:spPr>
            <a:xfrm rot="-5400000">
              <a:off x="10667433" y="370908"/>
              <a:ext cx="1881641" cy="1167493"/>
            </a:xfrm>
            <a:custGeom>
              <a:rect b="b" l="l" r="r" t="t"/>
              <a:pathLst>
                <a:path extrusionOk="0" h="1167493" w="1881641">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434" name="Google Shape;434;p58"/>
            <p:cNvSpPr/>
            <p:nvPr/>
          </p:nvSpPr>
          <p:spPr>
            <a:xfrm flipH="1" rot="5400000">
              <a:off x="9499940" y="370908"/>
              <a:ext cx="1881641" cy="1167493"/>
            </a:xfrm>
            <a:custGeom>
              <a:rect b="b" l="l" r="r" t="t"/>
              <a:pathLst>
                <a:path extrusionOk="0" h="1167493" w="1881641">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grpSp>
      <p:sp>
        <p:nvSpPr>
          <p:cNvPr id="435" name="Google Shape;435;p58"/>
          <p:cNvSpPr/>
          <p:nvPr/>
        </p:nvSpPr>
        <p:spPr>
          <a:xfrm flipH="1">
            <a:off x="8580896" y="1"/>
            <a:ext cx="3611104" cy="3611104"/>
          </a:xfrm>
          <a:custGeom>
            <a:rect b="b" l="l" r="r" t="t"/>
            <a:pathLst>
              <a:path extrusionOk="0" h="1167493" w="1167493">
                <a:moveTo>
                  <a:pt x="0" y="0"/>
                </a:moveTo>
                <a:lnTo>
                  <a:pt x="1167493" y="0"/>
                </a:lnTo>
                <a:cubicBezTo>
                  <a:pt x="522704" y="0"/>
                  <a:pt x="0" y="522704"/>
                  <a:pt x="0" y="1167493"/>
                </a:cubicBezTo>
                <a:lnTo>
                  <a:pt x="0" y="0"/>
                </a:lnTo>
                <a:close/>
              </a:path>
            </a:pathLst>
          </a:cu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436" name="Google Shape;436;p58"/>
          <p:cNvSpPr/>
          <p:nvPr/>
        </p:nvSpPr>
        <p:spPr>
          <a:xfrm flipH="1">
            <a:off x="8580896" y="3246896"/>
            <a:ext cx="3611104" cy="3611104"/>
          </a:xfrm>
          <a:custGeom>
            <a:rect b="b" l="l" r="r" t="t"/>
            <a:pathLst>
              <a:path extrusionOk="0" h="1167493" w="1167493">
                <a:moveTo>
                  <a:pt x="0" y="0"/>
                </a:moveTo>
                <a:cubicBezTo>
                  <a:pt x="0" y="644789"/>
                  <a:pt x="522704" y="1167493"/>
                  <a:pt x="1167493" y="1167493"/>
                </a:cubicBezTo>
                <a:lnTo>
                  <a:pt x="0" y="1167493"/>
                </a:lnTo>
                <a:lnTo>
                  <a:pt x="0" y="0"/>
                </a:lnTo>
                <a:close/>
              </a:path>
            </a:pathLst>
          </a:cu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p:cSld name="Comparison">
    <p:spTree>
      <p:nvGrpSpPr>
        <p:cNvPr id="37" name="Shape 37"/>
        <p:cNvGrpSpPr/>
        <p:nvPr/>
      </p:nvGrpSpPr>
      <p:grpSpPr>
        <a:xfrm>
          <a:off x="0" y="0"/>
          <a:ext cx="0" cy="0"/>
          <a:chOff x="0" y="0"/>
          <a:chExt cx="0" cy="0"/>
        </a:xfrm>
      </p:grpSpPr>
      <p:sp>
        <p:nvSpPr>
          <p:cNvPr id="38" name="Google Shape;38;p23"/>
          <p:cNvSpPr txBox="1"/>
          <p:nvPr>
            <p:ph type="title"/>
          </p:nvPr>
        </p:nvSpPr>
        <p:spPr>
          <a:xfrm>
            <a:off x="3986784" y="1243584"/>
            <a:ext cx="8165592" cy="768096"/>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Clr>
                <a:schemeClr val="accent6"/>
              </a:buClr>
              <a:buSzPts val="3300"/>
              <a:buFont typeface="Arial Black"/>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descr="preencoded.png" id="39" name="Google Shape;39;p23"/>
          <p:cNvSpPr/>
          <p:nvPr/>
        </p:nvSpPr>
        <p:spPr>
          <a:xfrm>
            <a:off x="-5568" y="-2784"/>
            <a:ext cx="3443288" cy="6891337"/>
          </a:xfrm>
          <a:custGeom>
            <a:rect b="b" l="l" r="r" t="t"/>
            <a:pathLst>
              <a:path extrusionOk="0" h="6891337" w="3443288">
                <a:moveTo>
                  <a:pt x="3443288" y="0"/>
                </a:moveTo>
                <a:lnTo>
                  <a:pt x="0" y="0"/>
                </a:lnTo>
                <a:lnTo>
                  <a:pt x="0" y="6891338"/>
                </a:lnTo>
                <a:lnTo>
                  <a:pt x="3443288" y="6891338"/>
                </a:lnTo>
                <a:lnTo>
                  <a:pt x="3443288" y="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350">
              <a:solidFill>
                <a:schemeClr val="dk1"/>
              </a:solidFill>
              <a:latin typeface="EB Garamond"/>
              <a:ea typeface="EB Garamond"/>
              <a:cs typeface="EB Garamond"/>
              <a:sym typeface="EB Garamond"/>
            </a:endParaRPr>
          </a:p>
        </p:txBody>
      </p:sp>
      <p:pic>
        <p:nvPicPr>
          <p:cNvPr descr="preencoded.png" id="40" name="Google Shape;40;p23"/>
          <p:cNvPicPr preferRelativeResize="0"/>
          <p:nvPr/>
        </p:nvPicPr>
        <p:blipFill rotWithShape="1">
          <a:blip r:embed="rId2">
            <a:alphaModFix/>
          </a:blip>
          <a:srcRect b="0" l="0" r="0" t="0"/>
          <a:stretch/>
        </p:blipFill>
        <p:spPr>
          <a:xfrm>
            <a:off x="1703311" y="-2784"/>
            <a:ext cx="1734411" cy="5167313"/>
          </a:xfrm>
          <a:prstGeom prst="rect">
            <a:avLst/>
          </a:prstGeom>
          <a:noFill/>
          <a:ln>
            <a:noFill/>
          </a:ln>
        </p:spPr>
      </p:pic>
      <p:sp>
        <p:nvSpPr>
          <p:cNvPr id="41" name="Google Shape;41;p23"/>
          <p:cNvSpPr/>
          <p:nvPr/>
        </p:nvSpPr>
        <p:spPr>
          <a:xfrm>
            <a:off x="1721621" y="-2784"/>
            <a:ext cx="1716115" cy="1720853"/>
          </a:xfrm>
          <a:custGeom>
            <a:rect b="b" l="l" r="r" t="t"/>
            <a:pathLst>
              <a:path extrusionOk="0" h="1720853" w="1716115">
                <a:moveTo>
                  <a:pt x="93358" y="0"/>
                </a:moveTo>
                <a:lnTo>
                  <a:pt x="110348" y="0"/>
                </a:lnTo>
                <a:cubicBezTo>
                  <a:pt x="110348" y="887874"/>
                  <a:pt x="830686" y="1610112"/>
                  <a:pt x="1716029" y="1610112"/>
                </a:cubicBezTo>
                <a:lnTo>
                  <a:pt x="1716029" y="1627151"/>
                </a:lnTo>
                <a:lnTo>
                  <a:pt x="1716115" y="1627237"/>
                </a:lnTo>
                <a:cubicBezTo>
                  <a:pt x="821334" y="1627237"/>
                  <a:pt x="93358" y="897252"/>
                  <a:pt x="93358" y="0"/>
                </a:cubicBezTo>
                <a:close/>
                <a:moveTo>
                  <a:pt x="0" y="0"/>
                </a:moveTo>
                <a:lnTo>
                  <a:pt x="16989" y="0"/>
                </a:lnTo>
                <a:cubicBezTo>
                  <a:pt x="16989" y="939499"/>
                  <a:pt x="779202" y="1703814"/>
                  <a:pt x="1716114" y="1703814"/>
                </a:cubicBezTo>
                <a:lnTo>
                  <a:pt x="1716114" y="1720853"/>
                </a:lnTo>
                <a:cubicBezTo>
                  <a:pt x="769850" y="1720853"/>
                  <a:pt x="0" y="948877"/>
                  <a:pt x="0" y="0"/>
                </a:cubicBezTo>
                <a:close/>
                <a:moveTo>
                  <a:pt x="186798" y="0"/>
                </a:moveTo>
                <a:lnTo>
                  <a:pt x="203788" y="0"/>
                </a:lnTo>
                <a:cubicBezTo>
                  <a:pt x="203788" y="836248"/>
                  <a:pt x="882254" y="1516501"/>
                  <a:pt x="1716109" y="1516501"/>
                </a:cubicBezTo>
                <a:lnTo>
                  <a:pt x="1716109" y="1533535"/>
                </a:lnTo>
                <a:cubicBezTo>
                  <a:pt x="872812" y="1533535"/>
                  <a:pt x="186798" y="845626"/>
                  <a:pt x="186798" y="0"/>
                </a:cubicBezTo>
                <a:close/>
                <a:moveTo>
                  <a:pt x="280155" y="0"/>
                </a:moveTo>
                <a:lnTo>
                  <a:pt x="297145" y="0"/>
                </a:lnTo>
                <a:cubicBezTo>
                  <a:pt x="297145" y="784537"/>
                  <a:pt x="933652" y="1422885"/>
                  <a:pt x="1716114" y="1422885"/>
                </a:cubicBezTo>
                <a:lnTo>
                  <a:pt x="1716114" y="1439924"/>
                </a:lnTo>
                <a:cubicBezTo>
                  <a:pt x="924300" y="1439924"/>
                  <a:pt x="280155" y="794001"/>
                  <a:pt x="280155" y="0"/>
                </a:cubicBezTo>
                <a:close/>
                <a:moveTo>
                  <a:pt x="373512" y="0"/>
                </a:moveTo>
                <a:lnTo>
                  <a:pt x="390502" y="0"/>
                </a:lnTo>
                <a:cubicBezTo>
                  <a:pt x="390502" y="732911"/>
                  <a:pt x="985135" y="1329184"/>
                  <a:pt x="1716029" y="1329184"/>
                </a:cubicBezTo>
                <a:lnTo>
                  <a:pt x="1716029" y="1346223"/>
                </a:lnTo>
                <a:lnTo>
                  <a:pt x="1716114" y="1346308"/>
                </a:lnTo>
                <a:cubicBezTo>
                  <a:pt x="975783" y="1346308"/>
                  <a:pt x="373512" y="742375"/>
                  <a:pt x="373512" y="0"/>
                </a:cubicBezTo>
                <a:close/>
                <a:moveTo>
                  <a:pt x="466953" y="0"/>
                </a:moveTo>
                <a:lnTo>
                  <a:pt x="483944" y="0"/>
                </a:lnTo>
                <a:cubicBezTo>
                  <a:pt x="483944" y="681286"/>
                  <a:pt x="1036704" y="1235573"/>
                  <a:pt x="1716110" y="1235573"/>
                </a:cubicBezTo>
                <a:lnTo>
                  <a:pt x="1716110" y="1252607"/>
                </a:lnTo>
                <a:cubicBezTo>
                  <a:pt x="1027347" y="1252607"/>
                  <a:pt x="466953" y="690664"/>
                  <a:pt x="466953" y="0"/>
                </a:cubicBezTo>
                <a:close/>
                <a:moveTo>
                  <a:pt x="560310" y="0"/>
                </a:moveTo>
                <a:lnTo>
                  <a:pt x="577297" y="0"/>
                </a:lnTo>
                <a:cubicBezTo>
                  <a:pt x="577297" y="629660"/>
                  <a:pt x="1088188" y="1141957"/>
                  <a:pt x="1716109" y="1141957"/>
                </a:cubicBezTo>
                <a:lnTo>
                  <a:pt x="1716109" y="1158991"/>
                </a:lnTo>
                <a:cubicBezTo>
                  <a:pt x="1078835" y="1158991"/>
                  <a:pt x="560310" y="639038"/>
                  <a:pt x="560310" y="0"/>
                </a:cubicBezTo>
                <a:close/>
                <a:moveTo>
                  <a:pt x="653668" y="0"/>
                </a:moveTo>
                <a:lnTo>
                  <a:pt x="670655" y="0"/>
                </a:lnTo>
                <a:cubicBezTo>
                  <a:pt x="670655" y="578035"/>
                  <a:pt x="1139586" y="1048255"/>
                  <a:pt x="1716029" y="1048255"/>
                </a:cubicBezTo>
                <a:lnTo>
                  <a:pt x="1716029" y="1065294"/>
                </a:lnTo>
                <a:lnTo>
                  <a:pt x="1716114" y="1065380"/>
                </a:lnTo>
                <a:cubicBezTo>
                  <a:pt x="1130319" y="1065380"/>
                  <a:pt x="653668" y="587499"/>
                  <a:pt x="653668" y="0"/>
                </a:cubicBezTo>
                <a:close/>
                <a:moveTo>
                  <a:pt x="747112" y="0"/>
                </a:moveTo>
                <a:lnTo>
                  <a:pt x="764104" y="0"/>
                </a:lnTo>
                <a:cubicBezTo>
                  <a:pt x="764104" y="526409"/>
                  <a:pt x="1191155" y="954644"/>
                  <a:pt x="1716115" y="954644"/>
                </a:cubicBezTo>
                <a:lnTo>
                  <a:pt x="1716115" y="971678"/>
                </a:lnTo>
                <a:cubicBezTo>
                  <a:pt x="1181802" y="971678"/>
                  <a:pt x="747112" y="535787"/>
                  <a:pt x="747112" y="0"/>
                </a:cubicBezTo>
                <a:close/>
                <a:moveTo>
                  <a:pt x="840465" y="0"/>
                </a:moveTo>
                <a:lnTo>
                  <a:pt x="857452" y="0"/>
                </a:lnTo>
                <a:cubicBezTo>
                  <a:pt x="857452" y="474783"/>
                  <a:pt x="1242638" y="861028"/>
                  <a:pt x="1716109" y="861028"/>
                </a:cubicBezTo>
                <a:lnTo>
                  <a:pt x="1716109" y="878062"/>
                </a:lnTo>
                <a:cubicBezTo>
                  <a:pt x="1233281" y="878062"/>
                  <a:pt x="840465" y="484162"/>
                  <a:pt x="840465" y="0"/>
                </a:cubicBezTo>
                <a:close/>
                <a:moveTo>
                  <a:pt x="933823" y="0"/>
                </a:moveTo>
                <a:lnTo>
                  <a:pt x="950810" y="0"/>
                </a:lnTo>
                <a:cubicBezTo>
                  <a:pt x="950810" y="423157"/>
                  <a:pt x="1294121" y="767327"/>
                  <a:pt x="1716114" y="767327"/>
                </a:cubicBezTo>
                <a:lnTo>
                  <a:pt x="1716114" y="784366"/>
                </a:lnTo>
                <a:lnTo>
                  <a:pt x="1716114" y="784451"/>
                </a:lnTo>
                <a:cubicBezTo>
                  <a:pt x="1284769" y="784451"/>
                  <a:pt x="933823" y="432536"/>
                  <a:pt x="933823" y="0"/>
                </a:cubicBezTo>
                <a:close/>
                <a:moveTo>
                  <a:pt x="1027262" y="0"/>
                </a:moveTo>
                <a:lnTo>
                  <a:pt x="1044254" y="0"/>
                </a:lnTo>
                <a:cubicBezTo>
                  <a:pt x="1044254" y="371532"/>
                  <a:pt x="1345685" y="673716"/>
                  <a:pt x="1716110" y="673716"/>
                </a:cubicBezTo>
                <a:lnTo>
                  <a:pt x="1716110" y="690750"/>
                </a:lnTo>
                <a:cubicBezTo>
                  <a:pt x="1336248" y="690750"/>
                  <a:pt x="1027262" y="380824"/>
                  <a:pt x="1027262" y="0"/>
                </a:cubicBezTo>
                <a:close/>
                <a:moveTo>
                  <a:pt x="1120625" y="0"/>
                </a:moveTo>
                <a:lnTo>
                  <a:pt x="1137612" y="0"/>
                </a:lnTo>
                <a:cubicBezTo>
                  <a:pt x="1137612" y="319820"/>
                  <a:pt x="1397088" y="580100"/>
                  <a:pt x="1716115" y="580100"/>
                </a:cubicBezTo>
                <a:lnTo>
                  <a:pt x="1716115" y="597134"/>
                </a:lnTo>
                <a:cubicBezTo>
                  <a:pt x="1387736" y="597134"/>
                  <a:pt x="1120625" y="329285"/>
                  <a:pt x="1120625" y="0"/>
                </a:cubicBezTo>
                <a:close/>
                <a:moveTo>
                  <a:pt x="1213978" y="0"/>
                </a:moveTo>
                <a:lnTo>
                  <a:pt x="1230965" y="0"/>
                </a:lnTo>
                <a:cubicBezTo>
                  <a:pt x="1230965" y="268195"/>
                  <a:pt x="1448571" y="486398"/>
                  <a:pt x="1716109" y="486398"/>
                </a:cubicBezTo>
                <a:lnTo>
                  <a:pt x="1716109" y="503437"/>
                </a:lnTo>
                <a:lnTo>
                  <a:pt x="1716109" y="503523"/>
                </a:lnTo>
                <a:cubicBezTo>
                  <a:pt x="1439214" y="503523"/>
                  <a:pt x="1213978" y="277659"/>
                  <a:pt x="1213978" y="0"/>
                </a:cubicBezTo>
                <a:close/>
                <a:moveTo>
                  <a:pt x="1307422" y="0"/>
                </a:moveTo>
                <a:lnTo>
                  <a:pt x="1324414" y="0"/>
                </a:lnTo>
                <a:cubicBezTo>
                  <a:pt x="1324414" y="216569"/>
                  <a:pt x="1500141" y="392784"/>
                  <a:pt x="1716115" y="392784"/>
                </a:cubicBezTo>
                <a:lnTo>
                  <a:pt x="1716115" y="409821"/>
                </a:lnTo>
                <a:cubicBezTo>
                  <a:pt x="1490703" y="409821"/>
                  <a:pt x="1307422" y="225948"/>
                  <a:pt x="1307422" y="0"/>
                </a:cubicBezTo>
                <a:close/>
                <a:moveTo>
                  <a:pt x="1400775" y="0"/>
                </a:moveTo>
                <a:lnTo>
                  <a:pt x="1417762" y="0"/>
                </a:lnTo>
                <a:cubicBezTo>
                  <a:pt x="1417762" y="164944"/>
                  <a:pt x="1551619" y="299170"/>
                  <a:pt x="1716109" y="299170"/>
                </a:cubicBezTo>
                <a:lnTo>
                  <a:pt x="1716109" y="316207"/>
                </a:lnTo>
                <a:cubicBezTo>
                  <a:pt x="1542266" y="316207"/>
                  <a:pt x="1400775" y="174322"/>
                  <a:pt x="1400775" y="0"/>
                </a:cubicBezTo>
                <a:close/>
                <a:moveTo>
                  <a:pt x="1494133" y="0"/>
                </a:moveTo>
                <a:lnTo>
                  <a:pt x="1511120" y="0"/>
                </a:lnTo>
                <a:cubicBezTo>
                  <a:pt x="1511120" y="113318"/>
                  <a:pt x="1603017" y="205556"/>
                  <a:pt x="1716109" y="205556"/>
                </a:cubicBezTo>
                <a:lnTo>
                  <a:pt x="1716109" y="222592"/>
                </a:lnTo>
                <a:cubicBezTo>
                  <a:pt x="1593750" y="222592"/>
                  <a:pt x="1494133" y="122783"/>
                  <a:pt x="1494133" y="0"/>
                </a:cubicBezTo>
                <a:close/>
              </a:path>
            </a:pathLst>
          </a:custGeom>
          <a:solidFill>
            <a:schemeClr val="lt1">
              <a:alpha val="98823"/>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350">
              <a:solidFill>
                <a:schemeClr val="dk1"/>
              </a:solidFill>
              <a:latin typeface="EB Garamond"/>
              <a:ea typeface="EB Garamond"/>
              <a:cs typeface="EB Garamond"/>
              <a:sym typeface="EB Garamond"/>
            </a:endParaRPr>
          </a:p>
        </p:txBody>
      </p:sp>
      <p:sp>
        <p:nvSpPr>
          <p:cNvPr descr="preencoded.png" id="42" name="Google Shape;42;p23"/>
          <p:cNvSpPr/>
          <p:nvPr/>
        </p:nvSpPr>
        <p:spPr>
          <a:xfrm>
            <a:off x="-5568" y="3440504"/>
            <a:ext cx="3443288" cy="3448050"/>
          </a:xfrm>
          <a:custGeom>
            <a:rect b="b" l="l" r="r" t="t"/>
            <a:pathLst>
              <a:path extrusionOk="0" h="3448050" w="3443288">
                <a:moveTo>
                  <a:pt x="1721644" y="3448051"/>
                </a:moveTo>
                <a:cubicBezTo>
                  <a:pt x="2672482" y="3448051"/>
                  <a:pt x="3443288" y="2676178"/>
                  <a:pt x="3443288" y="1724025"/>
                </a:cubicBezTo>
                <a:cubicBezTo>
                  <a:pt x="3443288" y="771873"/>
                  <a:pt x="2672482" y="0"/>
                  <a:pt x="1721644" y="0"/>
                </a:cubicBezTo>
                <a:cubicBezTo>
                  <a:pt x="770806" y="0"/>
                  <a:pt x="0" y="771873"/>
                  <a:pt x="0" y="1724025"/>
                </a:cubicBezTo>
                <a:cubicBezTo>
                  <a:pt x="0" y="2676178"/>
                  <a:pt x="770806" y="3448051"/>
                  <a:pt x="1721644" y="3448051"/>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350">
              <a:solidFill>
                <a:schemeClr val="dk1"/>
              </a:solidFill>
              <a:latin typeface="EB Garamond"/>
              <a:ea typeface="EB Garamond"/>
              <a:cs typeface="EB Garamond"/>
              <a:sym typeface="EB Garamond"/>
            </a:endParaRPr>
          </a:p>
        </p:txBody>
      </p:sp>
      <p:pic>
        <p:nvPicPr>
          <p:cNvPr descr="preencoded.png" id="43" name="Google Shape;43;p23"/>
          <p:cNvPicPr preferRelativeResize="0"/>
          <p:nvPr/>
        </p:nvPicPr>
        <p:blipFill rotWithShape="1">
          <a:blip r:embed="rId3">
            <a:alphaModFix/>
          </a:blip>
          <a:srcRect b="0" l="0" r="0" t="0"/>
          <a:stretch/>
        </p:blipFill>
        <p:spPr>
          <a:xfrm>
            <a:off x="1718458" y="3440506"/>
            <a:ext cx="1719263" cy="1724025"/>
          </a:xfrm>
          <a:prstGeom prst="rect">
            <a:avLst/>
          </a:prstGeom>
          <a:noFill/>
          <a:ln>
            <a:noFill/>
          </a:ln>
        </p:spPr>
      </p:pic>
      <p:sp>
        <p:nvSpPr>
          <p:cNvPr id="44" name="Google Shape;44;p23"/>
          <p:cNvSpPr txBox="1"/>
          <p:nvPr>
            <p:ph idx="1" type="body"/>
          </p:nvPr>
        </p:nvSpPr>
        <p:spPr>
          <a:xfrm>
            <a:off x="3977640" y="2330704"/>
            <a:ext cx="3822192" cy="411480"/>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0"/>
              </a:spcBef>
              <a:spcAft>
                <a:spcPts val="0"/>
              </a:spcAft>
              <a:buClr>
                <a:schemeClr val="accent6"/>
              </a:buClr>
              <a:buSzPts val="1350"/>
              <a:buNone/>
              <a:defRPr b="1" sz="1350" cap="none">
                <a:latin typeface="Arial"/>
                <a:ea typeface="Arial"/>
                <a:cs typeface="Arial"/>
                <a:sym typeface="Arial"/>
              </a:defRPr>
            </a:lvl1pPr>
            <a:lvl2pPr indent="-228600" lvl="1" marL="914400" algn="l">
              <a:lnSpc>
                <a:spcPct val="100000"/>
              </a:lnSpc>
              <a:spcBef>
                <a:spcPts val="270"/>
              </a:spcBef>
              <a:spcAft>
                <a:spcPts val="0"/>
              </a:spcAft>
              <a:buClr>
                <a:schemeClr val="accent6"/>
              </a:buClr>
              <a:buSzPts val="1500"/>
              <a:buNone/>
              <a:defRPr b="1" sz="1500"/>
            </a:lvl2pPr>
            <a:lvl3pPr indent="-228600" lvl="2" marL="1371600" algn="l">
              <a:lnSpc>
                <a:spcPct val="100000"/>
              </a:lnSpc>
              <a:spcBef>
                <a:spcPts val="270"/>
              </a:spcBef>
              <a:spcAft>
                <a:spcPts val="0"/>
              </a:spcAft>
              <a:buClr>
                <a:schemeClr val="accent6"/>
              </a:buClr>
              <a:buSzPts val="1350"/>
              <a:buNone/>
              <a:defRPr b="1" sz="1350"/>
            </a:lvl3pPr>
            <a:lvl4pPr indent="-228600" lvl="3" marL="1828800" algn="l">
              <a:lnSpc>
                <a:spcPct val="100000"/>
              </a:lnSpc>
              <a:spcBef>
                <a:spcPts val="270"/>
              </a:spcBef>
              <a:spcAft>
                <a:spcPts val="0"/>
              </a:spcAft>
              <a:buClr>
                <a:schemeClr val="accent6"/>
              </a:buClr>
              <a:buSzPts val="1200"/>
              <a:buNone/>
              <a:defRPr b="1" sz="1200"/>
            </a:lvl4pPr>
            <a:lvl5pPr indent="-228600" lvl="4" marL="2286000" algn="l">
              <a:lnSpc>
                <a:spcPct val="100000"/>
              </a:lnSpc>
              <a:spcBef>
                <a:spcPts val="270"/>
              </a:spcBef>
              <a:spcAft>
                <a:spcPts val="0"/>
              </a:spcAft>
              <a:buClr>
                <a:schemeClr val="accent6"/>
              </a:buClr>
              <a:buSzPts val="1200"/>
              <a:buNone/>
              <a:defRPr b="1" sz="1200"/>
            </a:lvl5pPr>
            <a:lvl6pPr indent="-228600" lvl="5" marL="2743200" algn="l">
              <a:lnSpc>
                <a:spcPct val="90000"/>
              </a:lnSpc>
              <a:spcBef>
                <a:spcPts val="375"/>
              </a:spcBef>
              <a:spcAft>
                <a:spcPts val="0"/>
              </a:spcAft>
              <a:buClr>
                <a:schemeClr val="dk1"/>
              </a:buClr>
              <a:buSzPts val="1200"/>
              <a:buNone/>
              <a:defRPr b="1" sz="1200"/>
            </a:lvl6pPr>
            <a:lvl7pPr indent="-228600" lvl="6" marL="3200400" algn="l">
              <a:lnSpc>
                <a:spcPct val="90000"/>
              </a:lnSpc>
              <a:spcBef>
                <a:spcPts val="375"/>
              </a:spcBef>
              <a:spcAft>
                <a:spcPts val="0"/>
              </a:spcAft>
              <a:buClr>
                <a:schemeClr val="dk1"/>
              </a:buClr>
              <a:buSzPts val="1200"/>
              <a:buNone/>
              <a:defRPr b="1" sz="1200"/>
            </a:lvl7pPr>
            <a:lvl8pPr indent="-228600" lvl="7" marL="3657600" algn="l">
              <a:lnSpc>
                <a:spcPct val="90000"/>
              </a:lnSpc>
              <a:spcBef>
                <a:spcPts val="375"/>
              </a:spcBef>
              <a:spcAft>
                <a:spcPts val="0"/>
              </a:spcAft>
              <a:buClr>
                <a:schemeClr val="dk1"/>
              </a:buClr>
              <a:buSzPts val="1200"/>
              <a:buNone/>
              <a:defRPr b="1" sz="1200"/>
            </a:lvl8pPr>
            <a:lvl9pPr indent="-228600" lvl="8" marL="4114800" algn="l">
              <a:lnSpc>
                <a:spcPct val="90000"/>
              </a:lnSpc>
              <a:spcBef>
                <a:spcPts val="375"/>
              </a:spcBef>
              <a:spcAft>
                <a:spcPts val="0"/>
              </a:spcAft>
              <a:buClr>
                <a:schemeClr val="dk1"/>
              </a:buClr>
              <a:buSzPts val="1200"/>
              <a:buNone/>
              <a:defRPr b="1" sz="1200"/>
            </a:lvl9pPr>
          </a:lstStyle>
          <a:p/>
        </p:txBody>
      </p:sp>
      <p:sp>
        <p:nvSpPr>
          <p:cNvPr id="45" name="Google Shape;45;p23"/>
          <p:cNvSpPr txBox="1"/>
          <p:nvPr>
            <p:ph idx="2" type="body"/>
          </p:nvPr>
        </p:nvSpPr>
        <p:spPr>
          <a:xfrm>
            <a:off x="3685032" y="2877312"/>
            <a:ext cx="3741928" cy="3684588"/>
          </a:xfrm>
          <a:prstGeom prst="rect">
            <a:avLst/>
          </a:prstGeom>
          <a:noFill/>
          <a:ln>
            <a:noFill/>
          </a:ln>
        </p:spPr>
        <p:txBody>
          <a:bodyPr anchorCtr="0" anchor="t" bIns="45700" lIns="45700" spcFirstLastPara="1" rIns="45700" wrap="square" tIns="45700">
            <a:noAutofit/>
          </a:bodyPr>
          <a:lstStyle>
            <a:lvl1pPr indent="-300037" lvl="0" marL="457200" algn="l">
              <a:lnSpc>
                <a:spcPct val="100000"/>
              </a:lnSpc>
              <a:spcBef>
                <a:spcPts val="270"/>
              </a:spcBef>
              <a:spcAft>
                <a:spcPts val="0"/>
              </a:spcAft>
              <a:buClr>
                <a:schemeClr val="accent6"/>
              </a:buClr>
              <a:buSzPts val="1125"/>
              <a:buChar char="•"/>
              <a:defRPr sz="1125"/>
            </a:lvl1pPr>
            <a:lvl2pPr indent="-290512" lvl="1" marL="914400" algn="l">
              <a:lnSpc>
                <a:spcPct val="100000"/>
              </a:lnSpc>
              <a:spcBef>
                <a:spcPts val="270"/>
              </a:spcBef>
              <a:spcAft>
                <a:spcPts val="0"/>
              </a:spcAft>
              <a:buClr>
                <a:schemeClr val="accent6"/>
              </a:buClr>
              <a:buSzPts val="975"/>
              <a:buChar char="•"/>
              <a:defRPr sz="975"/>
            </a:lvl2pPr>
            <a:lvl3pPr indent="-285750" lvl="2" marL="1371600" algn="l">
              <a:lnSpc>
                <a:spcPct val="100000"/>
              </a:lnSpc>
              <a:spcBef>
                <a:spcPts val="270"/>
              </a:spcBef>
              <a:spcAft>
                <a:spcPts val="0"/>
              </a:spcAft>
              <a:buClr>
                <a:schemeClr val="accent6"/>
              </a:buClr>
              <a:buSzPts val="900"/>
              <a:buChar char="•"/>
              <a:defRPr sz="900"/>
            </a:lvl3pPr>
            <a:lvl4pPr indent="-285750" lvl="3" marL="1828800" algn="l">
              <a:lnSpc>
                <a:spcPct val="100000"/>
              </a:lnSpc>
              <a:spcBef>
                <a:spcPts val="270"/>
              </a:spcBef>
              <a:spcAft>
                <a:spcPts val="0"/>
              </a:spcAft>
              <a:buClr>
                <a:schemeClr val="accent6"/>
              </a:buClr>
              <a:buSzPts val="900"/>
              <a:buChar char="•"/>
              <a:defRPr sz="900"/>
            </a:lvl4pPr>
            <a:lvl5pPr indent="-285750" lvl="4" marL="2286000" algn="l">
              <a:lnSpc>
                <a:spcPct val="100000"/>
              </a:lnSpc>
              <a:spcBef>
                <a:spcPts val="270"/>
              </a:spcBef>
              <a:spcAft>
                <a:spcPts val="0"/>
              </a:spcAft>
              <a:buClr>
                <a:schemeClr val="accent6"/>
              </a:buClr>
              <a:buSzPts val="900"/>
              <a:buChar char="•"/>
              <a:defRPr sz="900"/>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46" name="Google Shape;46;p23"/>
          <p:cNvSpPr txBox="1"/>
          <p:nvPr>
            <p:ph idx="3" type="body"/>
          </p:nvPr>
        </p:nvSpPr>
        <p:spPr>
          <a:xfrm>
            <a:off x="8046720" y="2330704"/>
            <a:ext cx="3822192" cy="411480"/>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0"/>
              </a:spcBef>
              <a:spcAft>
                <a:spcPts val="0"/>
              </a:spcAft>
              <a:buClr>
                <a:schemeClr val="accent6"/>
              </a:buClr>
              <a:buSzPts val="1350"/>
              <a:buNone/>
              <a:defRPr b="1" sz="1350" cap="none">
                <a:latin typeface="Arial"/>
                <a:ea typeface="Arial"/>
                <a:cs typeface="Arial"/>
                <a:sym typeface="Arial"/>
              </a:defRPr>
            </a:lvl1pPr>
            <a:lvl2pPr indent="-228600" lvl="1" marL="914400" algn="l">
              <a:lnSpc>
                <a:spcPct val="100000"/>
              </a:lnSpc>
              <a:spcBef>
                <a:spcPts val="270"/>
              </a:spcBef>
              <a:spcAft>
                <a:spcPts val="0"/>
              </a:spcAft>
              <a:buClr>
                <a:schemeClr val="accent6"/>
              </a:buClr>
              <a:buSzPts val="1500"/>
              <a:buNone/>
              <a:defRPr b="1" sz="1500"/>
            </a:lvl2pPr>
            <a:lvl3pPr indent="-228600" lvl="2" marL="1371600" algn="l">
              <a:lnSpc>
                <a:spcPct val="100000"/>
              </a:lnSpc>
              <a:spcBef>
                <a:spcPts val="270"/>
              </a:spcBef>
              <a:spcAft>
                <a:spcPts val="0"/>
              </a:spcAft>
              <a:buClr>
                <a:schemeClr val="accent6"/>
              </a:buClr>
              <a:buSzPts val="1350"/>
              <a:buNone/>
              <a:defRPr b="1" sz="1350"/>
            </a:lvl3pPr>
            <a:lvl4pPr indent="-228600" lvl="3" marL="1828800" algn="l">
              <a:lnSpc>
                <a:spcPct val="100000"/>
              </a:lnSpc>
              <a:spcBef>
                <a:spcPts val="270"/>
              </a:spcBef>
              <a:spcAft>
                <a:spcPts val="0"/>
              </a:spcAft>
              <a:buClr>
                <a:schemeClr val="accent6"/>
              </a:buClr>
              <a:buSzPts val="1200"/>
              <a:buNone/>
              <a:defRPr b="1" sz="1200"/>
            </a:lvl4pPr>
            <a:lvl5pPr indent="-228600" lvl="4" marL="2286000" algn="l">
              <a:lnSpc>
                <a:spcPct val="100000"/>
              </a:lnSpc>
              <a:spcBef>
                <a:spcPts val="270"/>
              </a:spcBef>
              <a:spcAft>
                <a:spcPts val="0"/>
              </a:spcAft>
              <a:buClr>
                <a:schemeClr val="accent6"/>
              </a:buClr>
              <a:buSzPts val="1200"/>
              <a:buNone/>
              <a:defRPr b="1" sz="1200"/>
            </a:lvl5pPr>
            <a:lvl6pPr indent="-228600" lvl="5" marL="2743200" algn="l">
              <a:lnSpc>
                <a:spcPct val="90000"/>
              </a:lnSpc>
              <a:spcBef>
                <a:spcPts val="375"/>
              </a:spcBef>
              <a:spcAft>
                <a:spcPts val="0"/>
              </a:spcAft>
              <a:buClr>
                <a:schemeClr val="dk1"/>
              </a:buClr>
              <a:buSzPts val="1200"/>
              <a:buNone/>
              <a:defRPr b="1" sz="1200"/>
            </a:lvl6pPr>
            <a:lvl7pPr indent="-228600" lvl="6" marL="3200400" algn="l">
              <a:lnSpc>
                <a:spcPct val="90000"/>
              </a:lnSpc>
              <a:spcBef>
                <a:spcPts val="375"/>
              </a:spcBef>
              <a:spcAft>
                <a:spcPts val="0"/>
              </a:spcAft>
              <a:buClr>
                <a:schemeClr val="dk1"/>
              </a:buClr>
              <a:buSzPts val="1200"/>
              <a:buNone/>
              <a:defRPr b="1" sz="1200"/>
            </a:lvl7pPr>
            <a:lvl8pPr indent="-228600" lvl="7" marL="3657600" algn="l">
              <a:lnSpc>
                <a:spcPct val="90000"/>
              </a:lnSpc>
              <a:spcBef>
                <a:spcPts val="375"/>
              </a:spcBef>
              <a:spcAft>
                <a:spcPts val="0"/>
              </a:spcAft>
              <a:buClr>
                <a:schemeClr val="dk1"/>
              </a:buClr>
              <a:buSzPts val="1200"/>
              <a:buNone/>
              <a:defRPr b="1" sz="1200"/>
            </a:lvl8pPr>
            <a:lvl9pPr indent="-228600" lvl="8" marL="4114800" algn="l">
              <a:lnSpc>
                <a:spcPct val="90000"/>
              </a:lnSpc>
              <a:spcBef>
                <a:spcPts val="375"/>
              </a:spcBef>
              <a:spcAft>
                <a:spcPts val="0"/>
              </a:spcAft>
              <a:buClr>
                <a:schemeClr val="dk1"/>
              </a:buClr>
              <a:buSzPts val="1200"/>
              <a:buNone/>
              <a:defRPr b="1" sz="1200"/>
            </a:lvl9pPr>
          </a:lstStyle>
          <a:p/>
        </p:txBody>
      </p:sp>
      <p:sp>
        <p:nvSpPr>
          <p:cNvPr id="47" name="Google Shape;47;p23"/>
          <p:cNvSpPr txBox="1"/>
          <p:nvPr>
            <p:ph idx="4" type="body"/>
          </p:nvPr>
        </p:nvSpPr>
        <p:spPr>
          <a:xfrm>
            <a:off x="7754112" y="2877312"/>
            <a:ext cx="3741928" cy="3684588"/>
          </a:xfrm>
          <a:prstGeom prst="rect">
            <a:avLst/>
          </a:prstGeom>
          <a:noFill/>
          <a:ln>
            <a:noFill/>
          </a:ln>
        </p:spPr>
        <p:txBody>
          <a:bodyPr anchorCtr="0" anchor="t" bIns="45700" lIns="45700" spcFirstLastPara="1" rIns="45700" wrap="square" tIns="45700">
            <a:noAutofit/>
          </a:bodyPr>
          <a:lstStyle>
            <a:lvl1pPr indent="-300037" lvl="0" marL="457200" algn="l">
              <a:lnSpc>
                <a:spcPct val="100000"/>
              </a:lnSpc>
              <a:spcBef>
                <a:spcPts val="270"/>
              </a:spcBef>
              <a:spcAft>
                <a:spcPts val="0"/>
              </a:spcAft>
              <a:buClr>
                <a:schemeClr val="accent6"/>
              </a:buClr>
              <a:buSzPts val="1125"/>
              <a:buChar char="•"/>
              <a:defRPr sz="1125"/>
            </a:lvl1pPr>
            <a:lvl2pPr indent="-290512" lvl="1" marL="914400" algn="l">
              <a:lnSpc>
                <a:spcPct val="100000"/>
              </a:lnSpc>
              <a:spcBef>
                <a:spcPts val="270"/>
              </a:spcBef>
              <a:spcAft>
                <a:spcPts val="0"/>
              </a:spcAft>
              <a:buClr>
                <a:schemeClr val="accent6"/>
              </a:buClr>
              <a:buSzPts val="975"/>
              <a:buChar char="•"/>
              <a:defRPr sz="975"/>
            </a:lvl2pPr>
            <a:lvl3pPr indent="-285750" lvl="2" marL="1371600" algn="l">
              <a:lnSpc>
                <a:spcPct val="100000"/>
              </a:lnSpc>
              <a:spcBef>
                <a:spcPts val="270"/>
              </a:spcBef>
              <a:spcAft>
                <a:spcPts val="0"/>
              </a:spcAft>
              <a:buClr>
                <a:schemeClr val="accent6"/>
              </a:buClr>
              <a:buSzPts val="900"/>
              <a:buChar char="•"/>
              <a:defRPr sz="900"/>
            </a:lvl3pPr>
            <a:lvl4pPr indent="-285750" lvl="3" marL="1828800" algn="l">
              <a:lnSpc>
                <a:spcPct val="100000"/>
              </a:lnSpc>
              <a:spcBef>
                <a:spcPts val="270"/>
              </a:spcBef>
              <a:spcAft>
                <a:spcPts val="0"/>
              </a:spcAft>
              <a:buClr>
                <a:schemeClr val="accent6"/>
              </a:buClr>
              <a:buSzPts val="900"/>
              <a:buChar char="•"/>
              <a:defRPr sz="900"/>
            </a:lvl4pPr>
            <a:lvl5pPr indent="-285750" lvl="4" marL="2286000" algn="l">
              <a:lnSpc>
                <a:spcPct val="100000"/>
              </a:lnSpc>
              <a:spcBef>
                <a:spcPts val="270"/>
              </a:spcBef>
              <a:spcAft>
                <a:spcPts val="0"/>
              </a:spcAft>
              <a:buClr>
                <a:schemeClr val="accent6"/>
              </a:buClr>
              <a:buSzPts val="900"/>
              <a:buChar char="•"/>
              <a:defRPr sz="900"/>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48" name="Google Shape;48;p23"/>
          <p:cNvSpPr txBox="1"/>
          <p:nvPr>
            <p:ph idx="12" type="sldNum"/>
          </p:nvPr>
        </p:nvSpPr>
        <p:spPr>
          <a:xfrm>
            <a:off x="10945368" y="457200"/>
            <a:ext cx="987552" cy="274320"/>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raph" type="obj">
  <p:cSld name="OBJECT">
    <p:spTree>
      <p:nvGrpSpPr>
        <p:cNvPr id="437" name="Shape 437"/>
        <p:cNvGrpSpPr/>
        <p:nvPr/>
      </p:nvGrpSpPr>
      <p:grpSpPr>
        <a:xfrm>
          <a:off x="0" y="0"/>
          <a:ext cx="0" cy="0"/>
          <a:chOff x="0" y="0"/>
          <a:chExt cx="0" cy="0"/>
        </a:xfrm>
      </p:grpSpPr>
      <p:sp>
        <p:nvSpPr>
          <p:cNvPr id="438" name="Google Shape;438;p59"/>
          <p:cNvSpPr txBox="1"/>
          <p:nvPr>
            <p:ph type="title"/>
          </p:nvPr>
        </p:nvSpPr>
        <p:spPr>
          <a:xfrm>
            <a:off x="1167494" y="381000"/>
            <a:ext cx="9779183" cy="1325563"/>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600"/>
              <a:buFont typeface="Arial"/>
              <a:buNone/>
              <a:defRPr b="1" sz="3600">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39" name="Google Shape;439;p59"/>
          <p:cNvSpPr txBox="1"/>
          <p:nvPr>
            <p:ph idx="1" type="body"/>
          </p:nvPr>
        </p:nvSpPr>
        <p:spPr>
          <a:xfrm>
            <a:off x="1167494" y="2087563"/>
            <a:ext cx="9779183" cy="3366815"/>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chemeClr val="dk1"/>
              </a:buClr>
              <a:buSzPts val="2100"/>
              <a:buNone/>
              <a:defRPr>
                <a:latin typeface="Arial"/>
                <a:ea typeface="Arial"/>
                <a:cs typeface="Arial"/>
                <a:sym typeface="Arial"/>
              </a:defRPr>
            </a:lvl1pPr>
            <a:lvl2pPr indent="-228600" lvl="1" marL="914400" algn="l">
              <a:lnSpc>
                <a:spcPct val="90000"/>
              </a:lnSpc>
              <a:spcBef>
                <a:spcPts val="375"/>
              </a:spcBef>
              <a:spcAft>
                <a:spcPts val="0"/>
              </a:spcAft>
              <a:buClr>
                <a:schemeClr val="dk1"/>
              </a:buClr>
              <a:buSzPts val="1800"/>
              <a:buNone/>
              <a:defRPr>
                <a:latin typeface="Arial"/>
                <a:ea typeface="Arial"/>
                <a:cs typeface="Arial"/>
                <a:sym typeface="Arial"/>
              </a:defRPr>
            </a:lvl2pPr>
            <a:lvl3pPr indent="-228600" lvl="2" marL="1371600" algn="l">
              <a:lnSpc>
                <a:spcPct val="90000"/>
              </a:lnSpc>
              <a:spcBef>
                <a:spcPts val="375"/>
              </a:spcBef>
              <a:spcAft>
                <a:spcPts val="0"/>
              </a:spcAft>
              <a:buClr>
                <a:schemeClr val="dk1"/>
              </a:buClr>
              <a:buSzPts val="1500"/>
              <a:buNone/>
              <a:defRPr>
                <a:latin typeface="Arial"/>
                <a:ea typeface="Arial"/>
                <a:cs typeface="Arial"/>
                <a:sym typeface="Arial"/>
              </a:defRPr>
            </a:lvl3pPr>
            <a:lvl4pPr indent="-228600" lvl="3" marL="1828800" algn="l">
              <a:lnSpc>
                <a:spcPct val="90000"/>
              </a:lnSpc>
              <a:spcBef>
                <a:spcPts val="375"/>
              </a:spcBef>
              <a:spcAft>
                <a:spcPts val="0"/>
              </a:spcAft>
              <a:buClr>
                <a:schemeClr val="dk1"/>
              </a:buClr>
              <a:buSzPts val="1350"/>
              <a:buNone/>
              <a:defRPr>
                <a:latin typeface="Arial"/>
                <a:ea typeface="Arial"/>
                <a:cs typeface="Arial"/>
                <a:sym typeface="Arial"/>
              </a:defRPr>
            </a:lvl4pPr>
            <a:lvl5pPr indent="-228600" lvl="4" marL="2286000" algn="l">
              <a:lnSpc>
                <a:spcPct val="90000"/>
              </a:lnSpc>
              <a:spcBef>
                <a:spcPts val="375"/>
              </a:spcBef>
              <a:spcAft>
                <a:spcPts val="0"/>
              </a:spcAft>
              <a:buClr>
                <a:schemeClr val="dk1"/>
              </a:buClr>
              <a:buSzPts val="1350"/>
              <a:buNone/>
              <a:defRPr>
                <a:latin typeface="Arial"/>
                <a:ea typeface="Arial"/>
                <a:cs typeface="Arial"/>
                <a:sym typeface="Arial"/>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440" name="Google Shape;440;p59"/>
          <p:cNvSpPr/>
          <p:nvPr/>
        </p:nvSpPr>
        <p:spPr>
          <a:xfrm flipH="1">
            <a:off x="8580896" y="1"/>
            <a:ext cx="3611104" cy="3611104"/>
          </a:xfrm>
          <a:custGeom>
            <a:rect b="b" l="l" r="r" t="t"/>
            <a:pathLst>
              <a:path extrusionOk="0" h="1167493" w="1167493">
                <a:moveTo>
                  <a:pt x="0" y="0"/>
                </a:moveTo>
                <a:lnTo>
                  <a:pt x="1167493" y="0"/>
                </a:lnTo>
                <a:cubicBezTo>
                  <a:pt x="522704" y="0"/>
                  <a:pt x="0" y="522704"/>
                  <a:pt x="0" y="1167493"/>
                </a:cubicBezTo>
                <a:lnTo>
                  <a:pt x="0" y="0"/>
                </a:lnTo>
                <a:close/>
              </a:path>
            </a:pathLst>
          </a:cu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441" name="Google Shape;441;p59"/>
          <p:cNvSpPr/>
          <p:nvPr/>
        </p:nvSpPr>
        <p:spPr>
          <a:xfrm flipH="1" rot="5400000">
            <a:off x="1" y="3246896"/>
            <a:ext cx="3611104" cy="3611104"/>
          </a:xfrm>
          <a:custGeom>
            <a:rect b="b" l="l" r="r" t="t"/>
            <a:pathLst>
              <a:path extrusionOk="0" h="1167493" w="1167493">
                <a:moveTo>
                  <a:pt x="0" y="0"/>
                </a:moveTo>
                <a:cubicBezTo>
                  <a:pt x="0" y="644789"/>
                  <a:pt x="522704" y="1167493"/>
                  <a:pt x="1167493" y="1167493"/>
                </a:cubicBezTo>
                <a:lnTo>
                  <a:pt x="0" y="1167493"/>
                </a:lnTo>
                <a:lnTo>
                  <a:pt x="0" y="0"/>
                </a:lnTo>
                <a:close/>
              </a:path>
            </a:pathLst>
          </a:cu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442" name="Google Shape;442;p59"/>
          <p:cNvSpPr txBox="1"/>
          <p:nvPr>
            <p:ph idx="12" type="sldNum"/>
          </p:nvPr>
        </p:nvSpPr>
        <p:spPr>
          <a:xfrm>
            <a:off x="10153277" y="6356352"/>
            <a:ext cx="1657723"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900">
                <a:solidFill>
                  <a:schemeClr val="accent3"/>
                </a:solidFill>
                <a:latin typeface="Arial"/>
                <a:ea typeface="Arial"/>
                <a:cs typeface="Arial"/>
                <a:sym typeface="Arial"/>
              </a:defRPr>
            </a:lvl1pPr>
            <a:lvl2pPr indent="0" lvl="1" marL="0" algn="r">
              <a:spcBef>
                <a:spcPts val="0"/>
              </a:spcBef>
              <a:buNone/>
              <a:defRPr sz="900">
                <a:solidFill>
                  <a:schemeClr val="accent3"/>
                </a:solidFill>
                <a:latin typeface="Arial"/>
                <a:ea typeface="Arial"/>
                <a:cs typeface="Arial"/>
                <a:sym typeface="Arial"/>
              </a:defRPr>
            </a:lvl2pPr>
            <a:lvl3pPr indent="0" lvl="2" marL="0" algn="r">
              <a:spcBef>
                <a:spcPts val="0"/>
              </a:spcBef>
              <a:buNone/>
              <a:defRPr sz="900">
                <a:solidFill>
                  <a:schemeClr val="accent3"/>
                </a:solidFill>
                <a:latin typeface="Arial"/>
                <a:ea typeface="Arial"/>
                <a:cs typeface="Arial"/>
                <a:sym typeface="Arial"/>
              </a:defRPr>
            </a:lvl3pPr>
            <a:lvl4pPr indent="0" lvl="3" marL="0" algn="r">
              <a:spcBef>
                <a:spcPts val="0"/>
              </a:spcBef>
              <a:buNone/>
              <a:defRPr sz="900">
                <a:solidFill>
                  <a:schemeClr val="accent3"/>
                </a:solidFill>
                <a:latin typeface="Arial"/>
                <a:ea typeface="Arial"/>
                <a:cs typeface="Arial"/>
                <a:sym typeface="Arial"/>
              </a:defRPr>
            </a:lvl4pPr>
            <a:lvl5pPr indent="0" lvl="4" marL="0" algn="r">
              <a:spcBef>
                <a:spcPts val="0"/>
              </a:spcBef>
              <a:buNone/>
              <a:defRPr sz="900">
                <a:solidFill>
                  <a:schemeClr val="accent3"/>
                </a:solidFill>
                <a:latin typeface="Arial"/>
                <a:ea typeface="Arial"/>
                <a:cs typeface="Arial"/>
                <a:sym typeface="Arial"/>
              </a:defRPr>
            </a:lvl5pPr>
            <a:lvl6pPr indent="0" lvl="5" marL="0" algn="r">
              <a:spcBef>
                <a:spcPts val="0"/>
              </a:spcBef>
              <a:buNone/>
              <a:defRPr sz="900">
                <a:solidFill>
                  <a:schemeClr val="accent3"/>
                </a:solidFill>
                <a:latin typeface="Arial"/>
                <a:ea typeface="Arial"/>
                <a:cs typeface="Arial"/>
                <a:sym typeface="Arial"/>
              </a:defRPr>
            </a:lvl6pPr>
            <a:lvl7pPr indent="0" lvl="6" marL="0" algn="r">
              <a:spcBef>
                <a:spcPts val="0"/>
              </a:spcBef>
              <a:buNone/>
              <a:defRPr sz="900">
                <a:solidFill>
                  <a:schemeClr val="accent3"/>
                </a:solidFill>
                <a:latin typeface="Arial"/>
                <a:ea typeface="Arial"/>
                <a:cs typeface="Arial"/>
                <a:sym typeface="Arial"/>
              </a:defRPr>
            </a:lvl7pPr>
            <a:lvl8pPr indent="0" lvl="7" marL="0" algn="r">
              <a:spcBef>
                <a:spcPts val="0"/>
              </a:spcBef>
              <a:buNone/>
              <a:defRPr sz="900">
                <a:solidFill>
                  <a:schemeClr val="accent3"/>
                </a:solidFill>
                <a:latin typeface="Arial"/>
                <a:ea typeface="Arial"/>
                <a:cs typeface="Arial"/>
                <a:sym typeface="Arial"/>
              </a:defRPr>
            </a:lvl8pPr>
            <a:lvl9pPr indent="0" lvl="8" marL="0" algn="r">
              <a:spcBef>
                <a:spcPts val="0"/>
              </a:spcBef>
              <a:buNone/>
              <a:defRPr sz="900">
                <a:solidFill>
                  <a:schemeClr val="accent3"/>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hart 2">
  <p:cSld name="Chart 2">
    <p:spTree>
      <p:nvGrpSpPr>
        <p:cNvPr id="443" name="Shape 443"/>
        <p:cNvGrpSpPr/>
        <p:nvPr/>
      </p:nvGrpSpPr>
      <p:grpSpPr>
        <a:xfrm>
          <a:off x="0" y="0"/>
          <a:ext cx="0" cy="0"/>
          <a:chOff x="0" y="0"/>
          <a:chExt cx="0" cy="0"/>
        </a:xfrm>
      </p:grpSpPr>
      <p:grpSp>
        <p:nvGrpSpPr>
          <p:cNvPr id="444" name="Google Shape;444;p60"/>
          <p:cNvGrpSpPr/>
          <p:nvPr/>
        </p:nvGrpSpPr>
        <p:grpSpPr>
          <a:xfrm rot="-5400000">
            <a:off x="10772262" y="152643"/>
            <a:ext cx="1572380" cy="1267097"/>
            <a:chOff x="7413403" y="4976359"/>
            <a:chExt cx="2334986" cy="1881641"/>
          </a:xfrm>
        </p:grpSpPr>
        <p:sp>
          <p:nvSpPr>
            <p:cNvPr id="445" name="Google Shape;445;p60"/>
            <p:cNvSpPr/>
            <p:nvPr/>
          </p:nvSpPr>
          <p:spPr>
            <a:xfrm rot="-5400000">
              <a:off x="8223822" y="5333433"/>
              <a:ext cx="1881641" cy="1167493"/>
            </a:xfrm>
            <a:custGeom>
              <a:rect b="b" l="l" r="r" t="t"/>
              <a:pathLst>
                <a:path extrusionOk="0" h="1167493" w="1881641">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446" name="Google Shape;446;p60"/>
            <p:cNvSpPr/>
            <p:nvPr/>
          </p:nvSpPr>
          <p:spPr>
            <a:xfrm flipH="1" rot="5400000">
              <a:off x="7056329" y="5333433"/>
              <a:ext cx="1881641" cy="1167493"/>
            </a:xfrm>
            <a:custGeom>
              <a:rect b="b" l="l" r="r" t="t"/>
              <a:pathLst>
                <a:path extrusionOk="0" h="1167493" w="1881641">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grpSp>
      <p:sp>
        <p:nvSpPr>
          <p:cNvPr id="447" name="Google Shape;447;p60"/>
          <p:cNvSpPr txBox="1"/>
          <p:nvPr>
            <p:ph type="title"/>
          </p:nvPr>
        </p:nvSpPr>
        <p:spPr>
          <a:xfrm>
            <a:off x="1167494" y="381000"/>
            <a:ext cx="9779183" cy="1325563"/>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600"/>
              <a:buFont typeface="Arial"/>
              <a:buNone/>
              <a:defRPr b="1" sz="3600">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48" name="Google Shape;448;p60"/>
          <p:cNvSpPr txBox="1"/>
          <p:nvPr>
            <p:ph idx="1" type="body"/>
          </p:nvPr>
        </p:nvSpPr>
        <p:spPr>
          <a:xfrm>
            <a:off x="1167494" y="2087565"/>
            <a:ext cx="9779183" cy="3366813"/>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chemeClr val="dk1"/>
              </a:buClr>
              <a:buSzPts val="2100"/>
              <a:buNone/>
              <a:defRPr>
                <a:latin typeface="Arial"/>
                <a:ea typeface="Arial"/>
                <a:cs typeface="Arial"/>
                <a:sym typeface="Arial"/>
              </a:defRPr>
            </a:lvl1pPr>
            <a:lvl2pPr indent="-228600" lvl="1" marL="914400" algn="l">
              <a:lnSpc>
                <a:spcPct val="90000"/>
              </a:lnSpc>
              <a:spcBef>
                <a:spcPts val="375"/>
              </a:spcBef>
              <a:spcAft>
                <a:spcPts val="0"/>
              </a:spcAft>
              <a:buClr>
                <a:schemeClr val="dk1"/>
              </a:buClr>
              <a:buSzPts val="1800"/>
              <a:buNone/>
              <a:defRPr>
                <a:latin typeface="Arial"/>
                <a:ea typeface="Arial"/>
                <a:cs typeface="Arial"/>
                <a:sym typeface="Arial"/>
              </a:defRPr>
            </a:lvl2pPr>
            <a:lvl3pPr indent="-228600" lvl="2" marL="1371600" algn="l">
              <a:lnSpc>
                <a:spcPct val="90000"/>
              </a:lnSpc>
              <a:spcBef>
                <a:spcPts val="375"/>
              </a:spcBef>
              <a:spcAft>
                <a:spcPts val="0"/>
              </a:spcAft>
              <a:buClr>
                <a:schemeClr val="dk1"/>
              </a:buClr>
              <a:buSzPts val="1500"/>
              <a:buNone/>
              <a:defRPr>
                <a:latin typeface="Arial"/>
                <a:ea typeface="Arial"/>
                <a:cs typeface="Arial"/>
                <a:sym typeface="Arial"/>
              </a:defRPr>
            </a:lvl3pPr>
            <a:lvl4pPr indent="-228600" lvl="3" marL="1828800" algn="l">
              <a:lnSpc>
                <a:spcPct val="90000"/>
              </a:lnSpc>
              <a:spcBef>
                <a:spcPts val="375"/>
              </a:spcBef>
              <a:spcAft>
                <a:spcPts val="0"/>
              </a:spcAft>
              <a:buClr>
                <a:schemeClr val="dk1"/>
              </a:buClr>
              <a:buSzPts val="1350"/>
              <a:buNone/>
              <a:defRPr>
                <a:latin typeface="Arial"/>
                <a:ea typeface="Arial"/>
                <a:cs typeface="Arial"/>
                <a:sym typeface="Arial"/>
              </a:defRPr>
            </a:lvl4pPr>
            <a:lvl5pPr indent="-228600" lvl="4" marL="2286000" algn="l">
              <a:lnSpc>
                <a:spcPct val="90000"/>
              </a:lnSpc>
              <a:spcBef>
                <a:spcPts val="375"/>
              </a:spcBef>
              <a:spcAft>
                <a:spcPts val="0"/>
              </a:spcAft>
              <a:buClr>
                <a:schemeClr val="dk1"/>
              </a:buClr>
              <a:buSzPts val="1350"/>
              <a:buNone/>
              <a:defRPr>
                <a:latin typeface="Arial"/>
                <a:ea typeface="Arial"/>
                <a:cs typeface="Arial"/>
                <a:sym typeface="Arial"/>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449" name="Google Shape;449;p60"/>
          <p:cNvSpPr txBox="1"/>
          <p:nvPr>
            <p:ph idx="12" type="sldNum"/>
          </p:nvPr>
        </p:nvSpPr>
        <p:spPr>
          <a:xfrm>
            <a:off x="10153277" y="6356352"/>
            <a:ext cx="1657723"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900">
                <a:solidFill>
                  <a:schemeClr val="accent3"/>
                </a:solidFill>
                <a:latin typeface="Arial"/>
                <a:ea typeface="Arial"/>
                <a:cs typeface="Arial"/>
                <a:sym typeface="Arial"/>
              </a:defRPr>
            </a:lvl1pPr>
            <a:lvl2pPr indent="0" lvl="1" marL="0" algn="r">
              <a:spcBef>
                <a:spcPts val="0"/>
              </a:spcBef>
              <a:buNone/>
              <a:defRPr sz="900">
                <a:solidFill>
                  <a:schemeClr val="accent3"/>
                </a:solidFill>
                <a:latin typeface="Arial"/>
                <a:ea typeface="Arial"/>
                <a:cs typeface="Arial"/>
                <a:sym typeface="Arial"/>
              </a:defRPr>
            </a:lvl2pPr>
            <a:lvl3pPr indent="0" lvl="2" marL="0" algn="r">
              <a:spcBef>
                <a:spcPts val="0"/>
              </a:spcBef>
              <a:buNone/>
              <a:defRPr sz="900">
                <a:solidFill>
                  <a:schemeClr val="accent3"/>
                </a:solidFill>
                <a:latin typeface="Arial"/>
                <a:ea typeface="Arial"/>
                <a:cs typeface="Arial"/>
                <a:sym typeface="Arial"/>
              </a:defRPr>
            </a:lvl3pPr>
            <a:lvl4pPr indent="0" lvl="3" marL="0" algn="r">
              <a:spcBef>
                <a:spcPts val="0"/>
              </a:spcBef>
              <a:buNone/>
              <a:defRPr sz="900">
                <a:solidFill>
                  <a:schemeClr val="accent3"/>
                </a:solidFill>
                <a:latin typeface="Arial"/>
                <a:ea typeface="Arial"/>
                <a:cs typeface="Arial"/>
                <a:sym typeface="Arial"/>
              </a:defRPr>
            </a:lvl4pPr>
            <a:lvl5pPr indent="0" lvl="4" marL="0" algn="r">
              <a:spcBef>
                <a:spcPts val="0"/>
              </a:spcBef>
              <a:buNone/>
              <a:defRPr sz="900">
                <a:solidFill>
                  <a:schemeClr val="accent3"/>
                </a:solidFill>
                <a:latin typeface="Arial"/>
                <a:ea typeface="Arial"/>
                <a:cs typeface="Arial"/>
                <a:sym typeface="Arial"/>
              </a:defRPr>
            </a:lvl5pPr>
            <a:lvl6pPr indent="0" lvl="5" marL="0" algn="r">
              <a:spcBef>
                <a:spcPts val="0"/>
              </a:spcBef>
              <a:buNone/>
              <a:defRPr sz="900">
                <a:solidFill>
                  <a:schemeClr val="accent3"/>
                </a:solidFill>
                <a:latin typeface="Arial"/>
                <a:ea typeface="Arial"/>
                <a:cs typeface="Arial"/>
                <a:sym typeface="Arial"/>
              </a:defRPr>
            </a:lvl6pPr>
            <a:lvl7pPr indent="0" lvl="6" marL="0" algn="r">
              <a:spcBef>
                <a:spcPts val="0"/>
              </a:spcBef>
              <a:buNone/>
              <a:defRPr sz="900">
                <a:solidFill>
                  <a:schemeClr val="accent3"/>
                </a:solidFill>
                <a:latin typeface="Arial"/>
                <a:ea typeface="Arial"/>
                <a:cs typeface="Arial"/>
                <a:sym typeface="Arial"/>
              </a:defRPr>
            </a:lvl7pPr>
            <a:lvl8pPr indent="0" lvl="7" marL="0" algn="r">
              <a:spcBef>
                <a:spcPts val="0"/>
              </a:spcBef>
              <a:buNone/>
              <a:defRPr sz="900">
                <a:solidFill>
                  <a:schemeClr val="accent3"/>
                </a:solidFill>
                <a:latin typeface="Arial"/>
                <a:ea typeface="Arial"/>
                <a:cs typeface="Arial"/>
                <a:sym typeface="Arial"/>
              </a:defRPr>
            </a:lvl8pPr>
            <a:lvl9pPr indent="0" lvl="8" marL="0" algn="r">
              <a:spcBef>
                <a:spcPts val="0"/>
              </a:spcBef>
              <a:buNone/>
              <a:defRPr sz="900">
                <a:solidFill>
                  <a:schemeClr val="accent3"/>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Quote">
    <p:spTree>
      <p:nvGrpSpPr>
        <p:cNvPr id="450" name="Shape 450"/>
        <p:cNvGrpSpPr/>
        <p:nvPr/>
      </p:nvGrpSpPr>
      <p:grpSpPr>
        <a:xfrm>
          <a:off x="0" y="0"/>
          <a:ext cx="0" cy="0"/>
          <a:chOff x="0" y="0"/>
          <a:chExt cx="0" cy="0"/>
        </a:xfrm>
      </p:grpSpPr>
      <p:sp>
        <p:nvSpPr>
          <p:cNvPr id="451" name="Google Shape;451;p61"/>
          <p:cNvSpPr txBox="1"/>
          <p:nvPr>
            <p:ph type="title"/>
          </p:nvPr>
        </p:nvSpPr>
        <p:spPr>
          <a:xfrm>
            <a:off x="1798722" y="1684338"/>
            <a:ext cx="8594559" cy="281046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chemeClr val="lt1"/>
              </a:buClr>
              <a:buSzPts val="3450"/>
              <a:buFont typeface="Arial"/>
              <a:buNone/>
              <a:defRPr sz="345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52" name="Google Shape;452;p61"/>
          <p:cNvSpPr txBox="1"/>
          <p:nvPr>
            <p:ph idx="1" type="body"/>
          </p:nvPr>
        </p:nvSpPr>
        <p:spPr>
          <a:xfrm>
            <a:off x="381001" y="519407"/>
            <a:ext cx="1364297" cy="1094521"/>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750"/>
              </a:spcBef>
              <a:spcAft>
                <a:spcPts val="0"/>
              </a:spcAft>
              <a:buClr>
                <a:srgbClr val="DBB10E"/>
              </a:buClr>
              <a:buSzPts val="17925"/>
              <a:buNone/>
              <a:defRPr b="1" sz="17925">
                <a:solidFill>
                  <a:srgbClr val="DBB10E"/>
                </a:solidFill>
                <a:latin typeface="Arial"/>
                <a:ea typeface="Arial"/>
                <a:cs typeface="Arial"/>
                <a:sym typeface="Arial"/>
              </a:defRPr>
            </a:lvl1pPr>
            <a:lvl2pPr indent="-228600" lvl="1" marL="914400" algn="l">
              <a:lnSpc>
                <a:spcPct val="90000"/>
              </a:lnSpc>
              <a:spcBef>
                <a:spcPts val="375"/>
              </a:spcBef>
              <a:spcAft>
                <a:spcPts val="0"/>
              </a:spcAft>
              <a:buClr>
                <a:schemeClr val="lt1"/>
              </a:buClr>
              <a:buSzPts val="1800"/>
              <a:buNone/>
              <a:defRPr b="1">
                <a:solidFill>
                  <a:schemeClr val="lt1"/>
                </a:solidFill>
                <a:latin typeface="Arial"/>
                <a:ea typeface="Arial"/>
                <a:cs typeface="Arial"/>
                <a:sym typeface="Arial"/>
              </a:defRPr>
            </a:lvl2pPr>
            <a:lvl3pPr indent="-228600" lvl="2" marL="1371600" algn="l">
              <a:lnSpc>
                <a:spcPct val="90000"/>
              </a:lnSpc>
              <a:spcBef>
                <a:spcPts val="375"/>
              </a:spcBef>
              <a:spcAft>
                <a:spcPts val="0"/>
              </a:spcAft>
              <a:buClr>
                <a:schemeClr val="lt1"/>
              </a:buClr>
              <a:buSzPts val="1500"/>
              <a:buNone/>
              <a:defRPr b="1">
                <a:solidFill>
                  <a:schemeClr val="lt1"/>
                </a:solidFill>
                <a:latin typeface="Arial"/>
                <a:ea typeface="Arial"/>
                <a:cs typeface="Arial"/>
                <a:sym typeface="Arial"/>
              </a:defRPr>
            </a:lvl3pPr>
            <a:lvl4pPr indent="-228600" lvl="3" marL="1828800" algn="l">
              <a:lnSpc>
                <a:spcPct val="90000"/>
              </a:lnSpc>
              <a:spcBef>
                <a:spcPts val="375"/>
              </a:spcBef>
              <a:spcAft>
                <a:spcPts val="0"/>
              </a:spcAft>
              <a:buClr>
                <a:schemeClr val="lt1"/>
              </a:buClr>
              <a:buSzPts val="1350"/>
              <a:buNone/>
              <a:defRPr b="1">
                <a:solidFill>
                  <a:schemeClr val="lt1"/>
                </a:solidFill>
                <a:latin typeface="Arial"/>
                <a:ea typeface="Arial"/>
                <a:cs typeface="Arial"/>
                <a:sym typeface="Arial"/>
              </a:defRPr>
            </a:lvl4pPr>
            <a:lvl5pPr indent="-228600" lvl="4" marL="2286000" algn="l">
              <a:lnSpc>
                <a:spcPct val="90000"/>
              </a:lnSpc>
              <a:spcBef>
                <a:spcPts val="375"/>
              </a:spcBef>
              <a:spcAft>
                <a:spcPts val="0"/>
              </a:spcAft>
              <a:buClr>
                <a:schemeClr val="lt1"/>
              </a:buClr>
              <a:buSzPts val="1350"/>
              <a:buNone/>
              <a:defRPr b="1">
                <a:solidFill>
                  <a:schemeClr val="lt1"/>
                </a:solidFill>
                <a:latin typeface="Arial"/>
                <a:ea typeface="Arial"/>
                <a:cs typeface="Arial"/>
                <a:sym typeface="Arial"/>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453" name="Google Shape;453;p61"/>
          <p:cNvSpPr txBox="1"/>
          <p:nvPr>
            <p:ph idx="2" type="body"/>
          </p:nvPr>
        </p:nvSpPr>
        <p:spPr>
          <a:xfrm>
            <a:off x="6881814" y="4494213"/>
            <a:ext cx="3511551" cy="679450"/>
          </a:xfrm>
          <a:prstGeom prst="rect">
            <a:avLst/>
          </a:prstGeom>
          <a:noFill/>
          <a:ln>
            <a:noFill/>
          </a:ln>
        </p:spPr>
        <p:txBody>
          <a:bodyPr anchorCtr="0" anchor="t" bIns="45700" lIns="91425" spcFirstLastPara="1" rIns="91425" wrap="square" tIns="45700">
            <a:noAutofit/>
          </a:bodyPr>
          <a:lstStyle>
            <a:lvl1pPr indent="-228600" lvl="0" marL="457200" algn="r">
              <a:lnSpc>
                <a:spcPct val="90000"/>
              </a:lnSpc>
              <a:spcBef>
                <a:spcPts val="750"/>
              </a:spcBef>
              <a:spcAft>
                <a:spcPts val="0"/>
              </a:spcAft>
              <a:buClr>
                <a:schemeClr val="lt1"/>
              </a:buClr>
              <a:buSzPts val="1500"/>
              <a:buNone/>
              <a:defRPr sz="1500">
                <a:solidFill>
                  <a:schemeClr val="lt1"/>
                </a:solidFill>
                <a:latin typeface="Arial"/>
                <a:ea typeface="Arial"/>
                <a:cs typeface="Arial"/>
                <a:sym typeface="Arial"/>
              </a:defRPr>
            </a:lvl1pPr>
            <a:lvl2pPr indent="-228600" lvl="1" marL="914400" algn="r">
              <a:lnSpc>
                <a:spcPct val="90000"/>
              </a:lnSpc>
              <a:spcBef>
                <a:spcPts val="375"/>
              </a:spcBef>
              <a:spcAft>
                <a:spcPts val="0"/>
              </a:spcAft>
              <a:buClr>
                <a:schemeClr val="lt1"/>
              </a:buClr>
              <a:buSzPts val="1350"/>
              <a:buNone/>
              <a:defRPr sz="1350">
                <a:solidFill>
                  <a:schemeClr val="lt1"/>
                </a:solidFill>
                <a:latin typeface="Arial"/>
                <a:ea typeface="Arial"/>
                <a:cs typeface="Arial"/>
                <a:sym typeface="Arial"/>
              </a:defRPr>
            </a:lvl2pPr>
            <a:lvl3pPr indent="-228600" lvl="2" marL="1371600" algn="r">
              <a:lnSpc>
                <a:spcPct val="90000"/>
              </a:lnSpc>
              <a:spcBef>
                <a:spcPts val="375"/>
              </a:spcBef>
              <a:spcAft>
                <a:spcPts val="0"/>
              </a:spcAft>
              <a:buClr>
                <a:schemeClr val="lt1"/>
              </a:buClr>
              <a:buSzPts val="1200"/>
              <a:buNone/>
              <a:defRPr sz="1200">
                <a:solidFill>
                  <a:schemeClr val="lt1"/>
                </a:solidFill>
                <a:latin typeface="Arial"/>
                <a:ea typeface="Arial"/>
                <a:cs typeface="Arial"/>
                <a:sym typeface="Arial"/>
              </a:defRPr>
            </a:lvl3pPr>
            <a:lvl4pPr indent="-228600" lvl="3" marL="1828800" algn="r">
              <a:lnSpc>
                <a:spcPct val="90000"/>
              </a:lnSpc>
              <a:spcBef>
                <a:spcPts val="375"/>
              </a:spcBef>
              <a:spcAft>
                <a:spcPts val="0"/>
              </a:spcAft>
              <a:buClr>
                <a:schemeClr val="lt1"/>
              </a:buClr>
              <a:buSzPts val="1050"/>
              <a:buNone/>
              <a:defRPr sz="1050">
                <a:solidFill>
                  <a:schemeClr val="lt1"/>
                </a:solidFill>
                <a:latin typeface="Arial"/>
                <a:ea typeface="Arial"/>
                <a:cs typeface="Arial"/>
                <a:sym typeface="Arial"/>
              </a:defRPr>
            </a:lvl4pPr>
            <a:lvl5pPr indent="-228600" lvl="4" marL="2286000" algn="r">
              <a:lnSpc>
                <a:spcPct val="90000"/>
              </a:lnSpc>
              <a:spcBef>
                <a:spcPts val="375"/>
              </a:spcBef>
              <a:spcAft>
                <a:spcPts val="0"/>
              </a:spcAft>
              <a:buClr>
                <a:schemeClr val="lt1"/>
              </a:buClr>
              <a:buSzPts val="1050"/>
              <a:buNone/>
              <a:defRPr sz="1050">
                <a:solidFill>
                  <a:schemeClr val="lt1"/>
                </a:solidFill>
                <a:latin typeface="Arial"/>
                <a:ea typeface="Arial"/>
                <a:cs typeface="Arial"/>
                <a:sym typeface="Arial"/>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454" name="Google Shape;454;p61"/>
          <p:cNvSpPr txBox="1"/>
          <p:nvPr>
            <p:ph idx="3" type="body"/>
          </p:nvPr>
        </p:nvSpPr>
        <p:spPr>
          <a:xfrm>
            <a:off x="10609105" y="3399694"/>
            <a:ext cx="1364297" cy="1094521"/>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750"/>
              </a:spcBef>
              <a:spcAft>
                <a:spcPts val="0"/>
              </a:spcAft>
              <a:buClr>
                <a:srgbClr val="DBB10E"/>
              </a:buClr>
              <a:buSzPts val="17925"/>
              <a:buNone/>
              <a:defRPr b="1" sz="17925">
                <a:solidFill>
                  <a:srgbClr val="DBB10E"/>
                </a:solidFill>
                <a:latin typeface="Arial"/>
                <a:ea typeface="Arial"/>
                <a:cs typeface="Arial"/>
                <a:sym typeface="Arial"/>
              </a:defRPr>
            </a:lvl1pPr>
            <a:lvl2pPr indent="-228600" lvl="1" marL="914400" algn="l">
              <a:lnSpc>
                <a:spcPct val="90000"/>
              </a:lnSpc>
              <a:spcBef>
                <a:spcPts val="375"/>
              </a:spcBef>
              <a:spcAft>
                <a:spcPts val="0"/>
              </a:spcAft>
              <a:buClr>
                <a:schemeClr val="lt1"/>
              </a:buClr>
              <a:buSzPts val="1800"/>
              <a:buNone/>
              <a:defRPr b="1">
                <a:solidFill>
                  <a:schemeClr val="lt1"/>
                </a:solidFill>
                <a:latin typeface="Arial"/>
                <a:ea typeface="Arial"/>
                <a:cs typeface="Arial"/>
                <a:sym typeface="Arial"/>
              </a:defRPr>
            </a:lvl2pPr>
            <a:lvl3pPr indent="-228600" lvl="2" marL="1371600" algn="l">
              <a:lnSpc>
                <a:spcPct val="90000"/>
              </a:lnSpc>
              <a:spcBef>
                <a:spcPts val="375"/>
              </a:spcBef>
              <a:spcAft>
                <a:spcPts val="0"/>
              </a:spcAft>
              <a:buClr>
                <a:schemeClr val="lt1"/>
              </a:buClr>
              <a:buSzPts val="1500"/>
              <a:buNone/>
              <a:defRPr b="1">
                <a:solidFill>
                  <a:schemeClr val="lt1"/>
                </a:solidFill>
                <a:latin typeface="Arial"/>
                <a:ea typeface="Arial"/>
                <a:cs typeface="Arial"/>
                <a:sym typeface="Arial"/>
              </a:defRPr>
            </a:lvl3pPr>
            <a:lvl4pPr indent="-228600" lvl="3" marL="1828800" algn="l">
              <a:lnSpc>
                <a:spcPct val="90000"/>
              </a:lnSpc>
              <a:spcBef>
                <a:spcPts val="375"/>
              </a:spcBef>
              <a:spcAft>
                <a:spcPts val="0"/>
              </a:spcAft>
              <a:buClr>
                <a:schemeClr val="lt1"/>
              </a:buClr>
              <a:buSzPts val="1350"/>
              <a:buNone/>
              <a:defRPr b="1">
                <a:solidFill>
                  <a:schemeClr val="lt1"/>
                </a:solidFill>
                <a:latin typeface="Arial"/>
                <a:ea typeface="Arial"/>
                <a:cs typeface="Arial"/>
                <a:sym typeface="Arial"/>
              </a:defRPr>
            </a:lvl4pPr>
            <a:lvl5pPr indent="-228600" lvl="4" marL="2286000" algn="l">
              <a:lnSpc>
                <a:spcPct val="90000"/>
              </a:lnSpc>
              <a:spcBef>
                <a:spcPts val="375"/>
              </a:spcBef>
              <a:spcAft>
                <a:spcPts val="0"/>
              </a:spcAft>
              <a:buClr>
                <a:schemeClr val="lt1"/>
              </a:buClr>
              <a:buSzPts val="1350"/>
              <a:buNone/>
              <a:defRPr b="1">
                <a:solidFill>
                  <a:schemeClr val="lt1"/>
                </a:solidFill>
                <a:latin typeface="Arial"/>
                <a:ea typeface="Arial"/>
                <a:cs typeface="Arial"/>
                <a:sym typeface="Arial"/>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455" name="Google Shape;455;p61"/>
          <p:cNvSpPr txBox="1"/>
          <p:nvPr>
            <p:ph idx="12" type="sldNum"/>
          </p:nvPr>
        </p:nvSpPr>
        <p:spPr>
          <a:xfrm>
            <a:off x="9067800" y="6356352"/>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900">
                <a:solidFill>
                  <a:schemeClr val="accent2"/>
                </a:solidFill>
                <a:latin typeface="Arial"/>
                <a:ea typeface="Arial"/>
                <a:cs typeface="Arial"/>
                <a:sym typeface="Arial"/>
              </a:defRPr>
            </a:lvl1pPr>
            <a:lvl2pPr indent="0" lvl="1" marL="0" algn="r">
              <a:spcBef>
                <a:spcPts val="0"/>
              </a:spcBef>
              <a:buNone/>
              <a:defRPr sz="900">
                <a:solidFill>
                  <a:schemeClr val="accent2"/>
                </a:solidFill>
                <a:latin typeface="Arial"/>
                <a:ea typeface="Arial"/>
                <a:cs typeface="Arial"/>
                <a:sym typeface="Arial"/>
              </a:defRPr>
            </a:lvl2pPr>
            <a:lvl3pPr indent="0" lvl="2" marL="0" algn="r">
              <a:spcBef>
                <a:spcPts val="0"/>
              </a:spcBef>
              <a:buNone/>
              <a:defRPr sz="900">
                <a:solidFill>
                  <a:schemeClr val="accent2"/>
                </a:solidFill>
                <a:latin typeface="Arial"/>
                <a:ea typeface="Arial"/>
                <a:cs typeface="Arial"/>
                <a:sym typeface="Arial"/>
              </a:defRPr>
            </a:lvl3pPr>
            <a:lvl4pPr indent="0" lvl="3" marL="0" algn="r">
              <a:spcBef>
                <a:spcPts val="0"/>
              </a:spcBef>
              <a:buNone/>
              <a:defRPr sz="900">
                <a:solidFill>
                  <a:schemeClr val="accent2"/>
                </a:solidFill>
                <a:latin typeface="Arial"/>
                <a:ea typeface="Arial"/>
                <a:cs typeface="Arial"/>
                <a:sym typeface="Arial"/>
              </a:defRPr>
            </a:lvl4pPr>
            <a:lvl5pPr indent="0" lvl="4" marL="0" algn="r">
              <a:spcBef>
                <a:spcPts val="0"/>
              </a:spcBef>
              <a:buNone/>
              <a:defRPr sz="900">
                <a:solidFill>
                  <a:schemeClr val="accent2"/>
                </a:solidFill>
                <a:latin typeface="Arial"/>
                <a:ea typeface="Arial"/>
                <a:cs typeface="Arial"/>
                <a:sym typeface="Arial"/>
              </a:defRPr>
            </a:lvl5pPr>
            <a:lvl6pPr indent="0" lvl="5" marL="0" algn="r">
              <a:spcBef>
                <a:spcPts val="0"/>
              </a:spcBef>
              <a:buNone/>
              <a:defRPr sz="900">
                <a:solidFill>
                  <a:schemeClr val="accent2"/>
                </a:solidFill>
                <a:latin typeface="Arial"/>
                <a:ea typeface="Arial"/>
                <a:cs typeface="Arial"/>
                <a:sym typeface="Arial"/>
              </a:defRPr>
            </a:lvl6pPr>
            <a:lvl7pPr indent="0" lvl="6" marL="0" algn="r">
              <a:spcBef>
                <a:spcPts val="0"/>
              </a:spcBef>
              <a:buNone/>
              <a:defRPr sz="900">
                <a:solidFill>
                  <a:schemeClr val="accent2"/>
                </a:solidFill>
                <a:latin typeface="Arial"/>
                <a:ea typeface="Arial"/>
                <a:cs typeface="Arial"/>
                <a:sym typeface="Arial"/>
              </a:defRPr>
            </a:lvl7pPr>
            <a:lvl8pPr indent="0" lvl="7" marL="0" algn="r">
              <a:spcBef>
                <a:spcPts val="0"/>
              </a:spcBef>
              <a:buNone/>
              <a:defRPr sz="900">
                <a:solidFill>
                  <a:schemeClr val="accent2"/>
                </a:solidFill>
                <a:latin typeface="Arial"/>
                <a:ea typeface="Arial"/>
                <a:cs typeface="Arial"/>
                <a:sym typeface="Arial"/>
              </a:defRPr>
            </a:lvl8pPr>
            <a:lvl9pPr indent="0" lvl="8" marL="0" algn="r">
              <a:spcBef>
                <a:spcPts val="0"/>
              </a:spcBef>
              <a:buNone/>
              <a:defRPr sz="900">
                <a:solidFill>
                  <a:schemeClr val="accen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am">
  <p:cSld name="Team">
    <p:spTree>
      <p:nvGrpSpPr>
        <p:cNvPr id="456" name="Shape 456"/>
        <p:cNvGrpSpPr/>
        <p:nvPr/>
      </p:nvGrpSpPr>
      <p:grpSpPr>
        <a:xfrm>
          <a:off x="0" y="0"/>
          <a:ext cx="0" cy="0"/>
          <a:chOff x="0" y="0"/>
          <a:chExt cx="0" cy="0"/>
        </a:xfrm>
      </p:grpSpPr>
      <p:sp>
        <p:nvSpPr>
          <p:cNvPr id="457" name="Google Shape;457;p62"/>
          <p:cNvSpPr/>
          <p:nvPr/>
        </p:nvSpPr>
        <p:spPr>
          <a:xfrm>
            <a:off x="1" y="-1664"/>
            <a:ext cx="9857012" cy="6859664"/>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458" name="Google Shape;458;p62"/>
          <p:cNvSpPr txBox="1"/>
          <p:nvPr>
            <p:ph type="title"/>
          </p:nvPr>
        </p:nvSpPr>
        <p:spPr>
          <a:xfrm>
            <a:off x="750429" y="381000"/>
            <a:ext cx="8401624" cy="1325563"/>
          </a:xfrm>
          <a:prstGeom prst="rect">
            <a:avLst/>
          </a:prstGeom>
          <a:noFill/>
          <a:ln>
            <a:noFill/>
          </a:ln>
        </p:spPr>
        <p:txBody>
          <a:bodyPr anchorCtr="0" anchor="b" bIns="45700" lIns="0" spcFirstLastPara="1" rIns="91425" wrap="square" tIns="45700">
            <a:noAutofit/>
          </a:bodyPr>
          <a:lstStyle>
            <a:lvl1pPr lvl="0" algn="l">
              <a:lnSpc>
                <a:spcPct val="90000"/>
              </a:lnSpc>
              <a:spcBef>
                <a:spcPts val="0"/>
              </a:spcBef>
              <a:spcAft>
                <a:spcPts val="0"/>
              </a:spcAft>
              <a:buClr>
                <a:schemeClr val="dk1"/>
              </a:buClr>
              <a:buSzPts val="3600"/>
              <a:buFont typeface="Arial"/>
              <a:buNone/>
              <a:defRPr b="1" sz="3600">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59" name="Google Shape;459;p62"/>
          <p:cNvSpPr/>
          <p:nvPr>
            <p:ph idx="2" type="pic"/>
          </p:nvPr>
        </p:nvSpPr>
        <p:spPr>
          <a:xfrm>
            <a:off x="750430" y="2227758"/>
            <a:ext cx="1200375" cy="1201242"/>
          </a:xfrm>
          <a:prstGeom prst="rect">
            <a:avLst/>
          </a:prstGeom>
          <a:noFill/>
          <a:ln>
            <a:noFill/>
          </a:ln>
        </p:spPr>
      </p:sp>
      <p:sp>
        <p:nvSpPr>
          <p:cNvPr id="460" name="Google Shape;460;p62"/>
          <p:cNvSpPr txBox="1"/>
          <p:nvPr>
            <p:ph idx="1" type="body"/>
          </p:nvPr>
        </p:nvSpPr>
        <p:spPr>
          <a:xfrm>
            <a:off x="2123352" y="2426400"/>
            <a:ext cx="2281237" cy="347662"/>
          </a:xfrm>
          <a:prstGeom prst="rect">
            <a:avLst/>
          </a:prstGeom>
          <a:noFill/>
          <a:ln>
            <a:noFill/>
          </a:ln>
        </p:spPr>
        <p:txBody>
          <a:bodyPr anchorCtr="0" anchor="b" bIns="0" lIns="0" spcFirstLastPara="1" rIns="0" wrap="square" tIns="0">
            <a:noAutofit/>
          </a:bodyPr>
          <a:lstStyle>
            <a:lvl1pPr indent="-228600" lvl="0" marL="457200" algn="l">
              <a:lnSpc>
                <a:spcPct val="100000"/>
              </a:lnSpc>
              <a:spcBef>
                <a:spcPts val="0"/>
              </a:spcBef>
              <a:spcAft>
                <a:spcPts val="0"/>
              </a:spcAft>
              <a:buClr>
                <a:schemeClr val="dk1"/>
              </a:buClr>
              <a:buSzPts val="1350"/>
              <a:buNone/>
              <a:defRPr b="1" sz="1350">
                <a:solidFill>
                  <a:schemeClr val="dk1"/>
                </a:solidFill>
                <a:latin typeface="Arial"/>
                <a:ea typeface="Arial"/>
                <a:cs typeface="Arial"/>
                <a:sym typeface="Arial"/>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461" name="Google Shape;461;p62"/>
          <p:cNvSpPr txBox="1"/>
          <p:nvPr>
            <p:ph idx="3" type="body"/>
          </p:nvPr>
        </p:nvSpPr>
        <p:spPr>
          <a:xfrm>
            <a:off x="2123351" y="2811646"/>
            <a:ext cx="2281237" cy="347662"/>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1"/>
              </a:buClr>
              <a:buSzPts val="1050"/>
              <a:buNone/>
              <a:defRPr b="0" sz="1050">
                <a:solidFill>
                  <a:schemeClr val="dk1"/>
                </a:solidFill>
                <a:latin typeface="Arial"/>
                <a:ea typeface="Arial"/>
                <a:cs typeface="Arial"/>
                <a:sym typeface="Arial"/>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462" name="Google Shape;462;p62"/>
          <p:cNvSpPr/>
          <p:nvPr>
            <p:ph idx="4" type="pic"/>
          </p:nvPr>
        </p:nvSpPr>
        <p:spPr>
          <a:xfrm>
            <a:off x="5495814" y="2227758"/>
            <a:ext cx="1200375" cy="1201242"/>
          </a:xfrm>
          <a:prstGeom prst="rect">
            <a:avLst/>
          </a:prstGeom>
          <a:noFill/>
          <a:ln>
            <a:noFill/>
          </a:ln>
        </p:spPr>
      </p:sp>
      <p:sp>
        <p:nvSpPr>
          <p:cNvPr id="463" name="Google Shape;463;p62"/>
          <p:cNvSpPr txBox="1"/>
          <p:nvPr>
            <p:ph idx="5" type="body"/>
          </p:nvPr>
        </p:nvSpPr>
        <p:spPr>
          <a:xfrm>
            <a:off x="6870818" y="2422565"/>
            <a:ext cx="2281237" cy="347662"/>
          </a:xfrm>
          <a:prstGeom prst="rect">
            <a:avLst/>
          </a:prstGeom>
          <a:noFill/>
          <a:ln>
            <a:noFill/>
          </a:ln>
        </p:spPr>
        <p:txBody>
          <a:bodyPr anchorCtr="0" anchor="b" bIns="0" lIns="0" spcFirstLastPara="1" rIns="0" wrap="square" tIns="0">
            <a:noAutofit/>
          </a:bodyPr>
          <a:lstStyle>
            <a:lvl1pPr indent="-228600" lvl="0" marL="457200" algn="l">
              <a:lnSpc>
                <a:spcPct val="100000"/>
              </a:lnSpc>
              <a:spcBef>
                <a:spcPts val="0"/>
              </a:spcBef>
              <a:spcAft>
                <a:spcPts val="0"/>
              </a:spcAft>
              <a:buClr>
                <a:schemeClr val="dk1"/>
              </a:buClr>
              <a:buSzPts val="1350"/>
              <a:buNone/>
              <a:defRPr b="1" sz="1350">
                <a:solidFill>
                  <a:schemeClr val="dk1"/>
                </a:solidFill>
                <a:latin typeface="Arial"/>
                <a:ea typeface="Arial"/>
                <a:cs typeface="Arial"/>
                <a:sym typeface="Arial"/>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464" name="Google Shape;464;p62"/>
          <p:cNvSpPr txBox="1"/>
          <p:nvPr>
            <p:ph idx="6" type="body"/>
          </p:nvPr>
        </p:nvSpPr>
        <p:spPr>
          <a:xfrm>
            <a:off x="6870816" y="2807811"/>
            <a:ext cx="2281237" cy="347662"/>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1"/>
              </a:buClr>
              <a:buSzPts val="1050"/>
              <a:buNone/>
              <a:defRPr b="0" sz="1050">
                <a:solidFill>
                  <a:schemeClr val="dk1"/>
                </a:solidFill>
                <a:latin typeface="Arial"/>
                <a:ea typeface="Arial"/>
                <a:cs typeface="Arial"/>
                <a:sym typeface="Arial"/>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465" name="Google Shape;465;p62"/>
          <p:cNvSpPr/>
          <p:nvPr>
            <p:ph idx="7" type="pic"/>
          </p:nvPr>
        </p:nvSpPr>
        <p:spPr>
          <a:xfrm>
            <a:off x="750430" y="4254273"/>
            <a:ext cx="1200375" cy="1201242"/>
          </a:xfrm>
          <a:prstGeom prst="rect">
            <a:avLst/>
          </a:prstGeom>
          <a:noFill/>
          <a:ln>
            <a:noFill/>
          </a:ln>
        </p:spPr>
      </p:sp>
      <p:sp>
        <p:nvSpPr>
          <p:cNvPr id="466" name="Google Shape;466;p62"/>
          <p:cNvSpPr txBox="1"/>
          <p:nvPr>
            <p:ph idx="8" type="body"/>
          </p:nvPr>
        </p:nvSpPr>
        <p:spPr>
          <a:xfrm>
            <a:off x="2123352" y="4498793"/>
            <a:ext cx="2281237" cy="347662"/>
          </a:xfrm>
          <a:prstGeom prst="rect">
            <a:avLst/>
          </a:prstGeom>
          <a:noFill/>
          <a:ln>
            <a:noFill/>
          </a:ln>
        </p:spPr>
        <p:txBody>
          <a:bodyPr anchorCtr="0" anchor="b" bIns="0" lIns="0" spcFirstLastPara="1" rIns="0" wrap="square" tIns="0">
            <a:noAutofit/>
          </a:bodyPr>
          <a:lstStyle>
            <a:lvl1pPr indent="-228600" lvl="0" marL="457200" algn="l">
              <a:lnSpc>
                <a:spcPct val="100000"/>
              </a:lnSpc>
              <a:spcBef>
                <a:spcPts val="0"/>
              </a:spcBef>
              <a:spcAft>
                <a:spcPts val="0"/>
              </a:spcAft>
              <a:buClr>
                <a:schemeClr val="dk1"/>
              </a:buClr>
              <a:buSzPts val="1350"/>
              <a:buNone/>
              <a:defRPr b="1" sz="1350">
                <a:solidFill>
                  <a:schemeClr val="dk1"/>
                </a:solidFill>
                <a:latin typeface="Arial"/>
                <a:ea typeface="Arial"/>
                <a:cs typeface="Arial"/>
                <a:sym typeface="Arial"/>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467" name="Google Shape;467;p62"/>
          <p:cNvSpPr txBox="1"/>
          <p:nvPr>
            <p:ph idx="9" type="body"/>
          </p:nvPr>
        </p:nvSpPr>
        <p:spPr>
          <a:xfrm>
            <a:off x="2123351" y="4884039"/>
            <a:ext cx="2281237" cy="347662"/>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1"/>
              </a:buClr>
              <a:buSzPts val="1050"/>
              <a:buNone/>
              <a:defRPr b="0" sz="1050">
                <a:solidFill>
                  <a:schemeClr val="dk1"/>
                </a:solidFill>
                <a:latin typeface="Arial"/>
                <a:ea typeface="Arial"/>
                <a:cs typeface="Arial"/>
                <a:sym typeface="Arial"/>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468" name="Google Shape;468;p62"/>
          <p:cNvSpPr/>
          <p:nvPr>
            <p:ph idx="13" type="pic"/>
          </p:nvPr>
        </p:nvSpPr>
        <p:spPr>
          <a:xfrm>
            <a:off x="5495814" y="4254273"/>
            <a:ext cx="1200375" cy="1201242"/>
          </a:xfrm>
          <a:prstGeom prst="rect">
            <a:avLst/>
          </a:prstGeom>
          <a:noFill/>
          <a:ln>
            <a:noFill/>
          </a:ln>
        </p:spPr>
      </p:sp>
      <p:sp>
        <p:nvSpPr>
          <p:cNvPr id="469" name="Google Shape;469;p62"/>
          <p:cNvSpPr txBox="1"/>
          <p:nvPr>
            <p:ph idx="14" type="body"/>
          </p:nvPr>
        </p:nvSpPr>
        <p:spPr>
          <a:xfrm>
            <a:off x="6870818" y="4498793"/>
            <a:ext cx="2281237" cy="347662"/>
          </a:xfrm>
          <a:prstGeom prst="rect">
            <a:avLst/>
          </a:prstGeom>
          <a:noFill/>
          <a:ln>
            <a:noFill/>
          </a:ln>
        </p:spPr>
        <p:txBody>
          <a:bodyPr anchorCtr="0" anchor="b" bIns="0" lIns="0" spcFirstLastPara="1" rIns="0" wrap="square" tIns="0">
            <a:noAutofit/>
          </a:bodyPr>
          <a:lstStyle>
            <a:lvl1pPr indent="-228600" lvl="0" marL="457200" algn="l">
              <a:lnSpc>
                <a:spcPct val="100000"/>
              </a:lnSpc>
              <a:spcBef>
                <a:spcPts val="0"/>
              </a:spcBef>
              <a:spcAft>
                <a:spcPts val="0"/>
              </a:spcAft>
              <a:buClr>
                <a:schemeClr val="dk1"/>
              </a:buClr>
              <a:buSzPts val="1350"/>
              <a:buNone/>
              <a:defRPr b="1" sz="1350">
                <a:solidFill>
                  <a:schemeClr val="dk1"/>
                </a:solidFill>
                <a:latin typeface="Arial"/>
                <a:ea typeface="Arial"/>
                <a:cs typeface="Arial"/>
                <a:sym typeface="Arial"/>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470" name="Google Shape;470;p62"/>
          <p:cNvSpPr txBox="1"/>
          <p:nvPr>
            <p:ph idx="15" type="body"/>
          </p:nvPr>
        </p:nvSpPr>
        <p:spPr>
          <a:xfrm>
            <a:off x="6870816" y="4884039"/>
            <a:ext cx="2281237" cy="347662"/>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1"/>
              </a:buClr>
              <a:buSzPts val="1050"/>
              <a:buNone/>
              <a:defRPr b="0" sz="1050">
                <a:solidFill>
                  <a:schemeClr val="dk1"/>
                </a:solidFill>
                <a:latin typeface="Arial"/>
                <a:ea typeface="Arial"/>
                <a:cs typeface="Arial"/>
                <a:sym typeface="Arial"/>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471" name="Google Shape;471;p62"/>
          <p:cNvSpPr txBox="1"/>
          <p:nvPr>
            <p:ph idx="12" type="sldNum"/>
          </p:nvPr>
        </p:nvSpPr>
        <p:spPr>
          <a:xfrm>
            <a:off x="8332335" y="6356352"/>
            <a:ext cx="116749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900">
                <a:solidFill>
                  <a:schemeClr val="accent3"/>
                </a:solidFill>
                <a:latin typeface="Arial"/>
                <a:ea typeface="Arial"/>
                <a:cs typeface="Arial"/>
                <a:sym typeface="Arial"/>
              </a:defRPr>
            </a:lvl1pPr>
            <a:lvl2pPr indent="0" lvl="1" marL="0" algn="r">
              <a:spcBef>
                <a:spcPts val="0"/>
              </a:spcBef>
              <a:buNone/>
              <a:defRPr sz="900">
                <a:solidFill>
                  <a:schemeClr val="accent3"/>
                </a:solidFill>
                <a:latin typeface="Arial"/>
                <a:ea typeface="Arial"/>
                <a:cs typeface="Arial"/>
                <a:sym typeface="Arial"/>
              </a:defRPr>
            </a:lvl2pPr>
            <a:lvl3pPr indent="0" lvl="2" marL="0" algn="r">
              <a:spcBef>
                <a:spcPts val="0"/>
              </a:spcBef>
              <a:buNone/>
              <a:defRPr sz="900">
                <a:solidFill>
                  <a:schemeClr val="accent3"/>
                </a:solidFill>
                <a:latin typeface="Arial"/>
                <a:ea typeface="Arial"/>
                <a:cs typeface="Arial"/>
                <a:sym typeface="Arial"/>
              </a:defRPr>
            </a:lvl3pPr>
            <a:lvl4pPr indent="0" lvl="3" marL="0" algn="r">
              <a:spcBef>
                <a:spcPts val="0"/>
              </a:spcBef>
              <a:buNone/>
              <a:defRPr sz="900">
                <a:solidFill>
                  <a:schemeClr val="accent3"/>
                </a:solidFill>
                <a:latin typeface="Arial"/>
                <a:ea typeface="Arial"/>
                <a:cs typeface="Arial"/>
                <a:sym typeface="Arial"/>
              </a:defRPr>
            </a:lvl4pPr>
            <a:lvl5pPr indent="0" lvl="4" marL="0" algn="r">
              <a:spcBef>
                <a:spcPts val="0"/>
              </a:spcBef>
              <a:buNone/>
              <a:defRPr sz="900">
                <a:solidFill>
                  <a:schemeClr val="accent3"/>
                </a:solidFill>
                <a:latin typeface="Arial"/>
                <a:ea typeface="Arial"/>
                <a:cs typeface="Arial"/>
                <a:sym typeface="Arial"/>
              </a:defRPr>
            </a:lvl5pPr>
            <a:lvl6pPr indent="0" lvl="5" marL="0" algn="r">
              <a:spcBef>
                <a:spcPts val="0"/>
              </a:spcBef>
              <a:buNone/>
              <a:defRPr sz="900">
                <a:solidFill>
                  <a:schemeClr val="accent3"/>
                </a:solidFill>
                <a:latin typeface="Arial"/>
                <a:ea typeface="Arial"/>
                <a:cs typeface="Arial"/>
                <a:sym typeface="Arial"/>
              </a:defRPr>
            </a:lvl6pPr>
            <a:lvl7pPr indent="0" lvl="6" marL="0" algn="r">
              <a:spcBef>
                <a:spcPts val="0"/>
              </a:spcBef>
              <a:buNone/>
              <a:defRPr sz="900">
                <a:solidFill>
                  <a:schemeClr val="accent3"/>
                </a:solidFill>
                <a:latin typeface="Arial"/>
                <a:ea typeface="Arial"/>
                <a:cs typeface="Arial"/>
                <a:sym typeface="Arial"/>
              </a:defRPr>
            </a:lvl7pPr>
            <a:lvl8pPr indent="0" lvl="7" marL="0" algn="r">
              <a:spcBef>
                <a:spcPts val="0"/>
              </a:spcBef>
              <a:buNone/>
              <a:defRPr sz="900">
                <a:solidFill>
                  <a:schemeClr val="accent3"/>
                </a:solidFill>
                <a:latin typeface="Arial"/>
                <a:ea typeface="Arial"/>
                <a:cs typeface="Arial"/>
                <a:sym typeface="Arial"/>
              </a:defRPr>
            </a:lvl8pPr>
            <a:lvl9pPr indent="0" lvl="8" marL="0" algn="r">
              <a:spcBef>
                <a:spcPts val="0"/>
              </a:spcBef>
              <a:buNone/>
              <a:defRPr sz="900">
                <a:solidFill>
                  <a:schemeClr val="accent3"/>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472" name="Google Shape;472;p62"/>
          <p:cNvSpPr/>
          <p:nvPr/>
        </p:nvSpPr>
        <p:spPr>
          <a:xfrm flipH="1" rot="5400000">
            <a:off x="9499941" y="355410"/>
            <a:ext cx="1881641" cy="1167493"/>
          </a:xfrm>
          <a:custGeom>
            <a:rect b="b" l="l" r="r" t="t"/>
            <a:pathLst>
              <a:path extrusionOk="0" h="1167493" w="1881641">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473" name="Google Shape;473;p62"/>
          <p:cNvSpPr/>
          <p:nvPr/>
        </p:nvSpPr>
        <p:spPr>
          <a:xfrm flipH="1">
            <a:off x="10866437" y="1879979"/>
            <a:ext cx="1325563" cy="1325563"/>
          </a:xfrm>
          <a:custGeom>
            <a:rect b="b" l="l" r="r" t="t"/>
            <a:pathLst>
              <a:path extrusionOk="0" h="1167493" w="1167493">
                <a:moveTo>
                  <a:pt x="0" y="0"/>
                </a:moveTo>
                <a:lnTo>
                  <a:pt x="1167493" y="0"/>
                </a:lnTo>
                <a:cubicBezTo>
                  <a:pt x="522704" y="0"/>
                  <a:pt x="0" y="522704"/>
                  <a:pt x="0" y="1167493"/>
                </a:cubicBezTo>
                <a:lnTo>
                  <a:pt x="0" y="0"/>
                </a:lnTo>
                <a:close/>
              </a:path>
            </a:pathLst>
          </a:cu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474" name="Google Shape;474;p62"/>
          <p:cNvSpPr/>
          <p:nvPr/>
        </p:nvSpPr>
        <p:spPr>
          <a:xfrm>
            <a:off x="11024507" y="-1664"/>
            <a:ext cx="1167495" cy="1881641"/>
          </a:xfrm>
          <a:custGeom>
            <a:rect b="b" l="l" r="r" t="t"/>
            <a:pathLst>
              <a:path extrusionOk="0" h="1881641" w="1167494">
                <a:moveTo>
                  <a:pt x="1167473" y="0"/>
                </a:moveTo>
                <a:lnTo>
                  <a:pt x="1167493" y="0"/>
                </a:lnTo>
                <a:lnTo>
                  <a:pt x="1167493" y="714148"/>
                </a:lnTo>
                <a:lnTo>
                  <a:pt x="1166666" y="730534"/>
                </a:lnTo>
                <a:lnTo>
                  <a:pt x="1167494" y="730534"/>
                </a:lnTo>
                <a:lnTo>
                  <a:pt x="1167494" y="1378059"/>
                </a:lnTo>
                <a:lnTo>
                  <a:pt x="1167493" y="1378059"/>
                </a:lnTo>
                <a:lnTo>
                  <a:pt x="1167493" y="1881641"/>
                </a:lnTo>
                <a:lnTo>
                  <a:pt x="0" y="1881641"/>
                </a:lnTo>
                <a:lnTo>
                  <a:pt x="0" y="1234116"/>
                </a:lnTo>
                <a:lnTo>
                  <a:pt x="0" y="1167492"/>
                </a:lnTo>
                <a:cubicBezTo>
                  <a:pt x="0" y="563002"/>
                  <a:pt x="459408" y="65814"/>
                  <a:pt x="1048124" y="6027"/>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475" name="Google Shape;475;p62"/>
          <p:cNvSpPr/>
          <p:nvPr/>
        </p:nvSpPr>
        <p:spPr>
          <a:xfrm>
            <a:off x="10334091" y="2737752"/>
            <a:ext cx="1380831" cy="1380830"/>
          </a:xfrm>
          <a:prstGeom prst="ellipse">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476" name="Google Shape;476;p62"/>
          <p:cNvSpPr/>
          <p:nvPr/>
        </p:nvSpPr>
        <p:spPr>
          <a:xfrm flipH="1" rot="-5400000">
            <a:off x="10667433" y="5333433"/>
            <a:ext cx="1881641" cy="1167493"/>
          </a:xfrm>
          <a:custGeom>
            <a:rect b="b" l="l" r="r" t="t"/>
            <a:pathLst>
              <a:path extrusionOk="0" h="1167493" w="1881641">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477" name="Google Shape;477;p62"/>
          <p:cNvSpPr/>
          <p:nvPr/>
        </p:nvSpPr>
        <p:spPr>
          <a:xfrm flipH="1" rot="10800000">
            <a:off x="9857013" y="3651507"/>
            <a:ext cx="1325563" cy="1325563"/>
          </a:xfrm>
          <a:custGeom>
            <a:rect b="b" l="l" r="r" t="t"/>
            <a:pathLst>
              <a:path extrusionOk="0" h="1167493" w="1167493">
                <a:moveTo>
                  <a:pt x="0" y="0"/>
                </a:moveTo>
                <a:lnTo>
                  <a:pt x="1167493" y="0"/>
                </a:lnTo>
                <a:cubicBezTo>
                  <a:pt x="522704" y="0"/>
                  <a:pt x="0" y="522704"/>
                  <a:pt x="0" y="1167493"/>
                </a:cubicBezTo>
                <a:lnTo>
                  <a:pt x="0" y="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478" name="Google Shape;478;p62"/>
          <p:cNvSpPr/>
          <p:nvPr/>
        </p:nvSpPr>
        <p:spPr>
          <a:xfrm rot="10800000">
            <a:off x="9857014" y="4976361"/>
            <a:ext cx="1167495" cy="1881641"/>
          </a:xfrm>
          <a:custGeom>
            <a:rect b="b" l="l" r="r" t="t"/>
            <a:pathLst>
              <a:path extrusionOk="0" h="1881641" w="1167494">
                <a:moveTo>
                  <a:pt x="1167473" y="0"/>
                </a:moveTo>
                <a:lnTo>
                  <a:pt x="1167493" y="0"/>
                </a:lnTo>
                <a:lnTo>
                  <a:pt x="1167493" y="714148"/>
                </a:lnTo>
                <a:lnTo>
                  <a:pt x="1166666" y="730534"/>
                </a:lnTo>
                <a:lnTo>
                  <a:pt x="1167494" y="730534"/>
                </a:lnTo>
                <a:lnTo>
                  <a:pt x="1167494" y="1378059"/>
                </a:lnTo>
                <a:lnTo>
                  <a:pt x="1167493" y="1378059"/>
                </a:lnTo>
                <a:lnTo>
                  <a:pt x="1167493" y="1881641"/>
                </a:lnTo>
                <a:lnTo>
                  <a:pt x="0" y="1881641"/>
                </a:lnTo>
                <a:lnTo>
                  <a:pt x="0" y="1234116"/>
                </a:lnTo>
                <a:lnTo>
                  <a:pt x="0" y="1167492"/>
                </a:lnTo>
                <a:cubicBezTo>
                  <a:pt x="0" y="563002"/>
                  <a:pt x="459408" y="65814"/>
                  <a:pt x="1048124" y="6027"/>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hole team">
  <p:cSld name="Whole team">
    <p:spTree>
      <p:nvGrpSpPr>
        <p:cNvPr id="479" name="Shape 479"/>
        <p:cNvGrpSpPr/>
        <p:nvPr/>
      </p:nvGrpSpPr>
      <p:grpSpPr>
        <a:xfrm>
          <a:off x="0" y="0"/>
          <a:ext cx="0" cy="0"/>
          <a:chOff x="0" y="0"/>
          <a:chExt cx="0" cy="0"/>
        </a:xfrm>
      </p:grpSpPr>
      <p:sp>
        <p:nvSpPr>
          <p:cNvPr id="480" name="Google Shape;480;p63"/>
          <p:cNvSpPr txBox="1"/>
          <p:nvPr>
            <p:ph type="title"/>
          </p:nvPr>
        </p:nvSpPr>
        <p:spPr>
          <a:xfrm>
            <a:off x="750430" y="381000"/>
            <a:ext cx="10678143" cy="1325563"/>
          </a:xfrm>
          <a:prstGeom prst="rect">
            <a:avLst/>
          </a:prstGeom>
          <a:noFill/>
          <a:ln>
            <a:noFill/>
          </a:ln>
        </p:spPr>
        <p:txBody>
          <a:bodyPr anchorCtr="0" anchor="b" bIns="45700" lIns="0" spcFirstLastPara="1" rIns="91425" wrap="square" tIns="45700">
            <a:noAutofit/>
          </a:bodyPr>
          <a:lstStyle>
            <a:lvl1pPr lvl="0" algn="l">
              <a:lnSpc>
                <a:spcPct val="90000"/>
              </a:lnSpc>
              <a:spcBef>
                <a:spcPts val="0"/>
              </a:spcBef>
              <a:spcAft>
                <a:spcPts val="0"/>
              </a:spcAft>
              <a:buClr>
                <a:schemeClr val="dk1"/>
              </a:buClr>
              <a:buSzPts val="3600"/>
              <a:buFont typeface="Arial"/>
              <a:buNone/>
              <a:defRPr b="1" sz="3600">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81" name="Google Shape;481;p63"/>
          <p:cNvSpPr/>
          <p:nvPr>
            <p:ph idx="2" type="pic"/>
          </p:nvPr>
        </p:nvSpPr>
        <p:spPr>
          <a:xfrm>
            <a:off x="750429" y="2068736"/>
            <a:ext cx="904987" cy="905641"/>
          </a:xfrm>
          <a:prstGeom prst="rect">
            <a:avLst/>
          </a:prstGeom>
          <a:noFill/>
          <a:ln>
            <a:noFill/>
          </a:ln>
        </p:spPr>
      </p:sp>
      <p:sp>
        <p:nvSpPr>
          <p:cNvPr id="482" name="Google Shape;482;p63"/>
          <p:cNvSpPr txBox="1"/>
          <p:nvPr>
            <p:ph idx="1" type="body"/>
          </p:nvPr>
        </p:nvSpPr>
        <p:spPr>
          <a:xfrm>
            <a:off x="750431" y="2994545"/>
            <a:ext cx="2281237" cy="347662"/>
          </a:xfrm>
          <a:prstGeom prst="rect">
            <a:avLst/>
          </a:prstGeom>
          <a:noFill/>
          <a:ln>
            <a:noFill/>
          </a:ln>
        </p:spPr>
        <p:txBody>
          <a:bodyPr anchorCtr="0" anchor="b" bIns="0" lIns="0" spcFirstLastPara="1" rIns="0" wrap="square" tIns="0">
            <a:noAutofit/>
          </a:bodyPr>
          <a:lstStyle>
            <a:lvl1pPr indent="-228600" lvl="0" marL="457200" algn="l">
              <a:lnSpc>
                <a:spcPct val="100000"/>
              </a:lnSpc>
              <a:spcBef>
                <a:spcPts val="0"/>
              </a:spcBef>
              <a:spcAft>
                <a:spcPts val="0"/>
              </a:spcAft>
              <a:buClr>
                <a:schemeClr val="dk1"/>
              </a:buClr>
              <a:buSzPts val="1350"/>
              <a:buNone/>
              <a:defRPr b="1" sz="1350">
                <a:solidFill>
                  <a:schemeClr val="dk1"/>
                </a:solidFill>
                <a:latin typeface="Arial"/>
                <a:ea typeface="Arial"/>
                <a:cs typeface="Arial"/>
                <a:sym typeface="Arial"/>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483" name="Google Shape;483;p63"/>
          <p:cNvSpPr txBox="1"/>
          <p:nvPr>
            <p:ph idx="3" type="body"/>
          </p:nvPr>
        </p:nvSpPr>
        <p:spPr>
          <a:xfrm>
            <a:off x="750430" y="3379791"/>
            <a:ext cx="2281237" cy="347662"/>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1"/>
              </a:buClr>
              <a:buSzPts val="1050"/>
              <a:buNone/>
              <a:defRPr b="0" sz="1050">
                <a:solidFill>
                  <a:schemeClr val="dk1"/>
                </a:solidFill>
                <a:latin typeface="Arial"/>
                <a:ea typeface="Arial"/>
                <a:cs typeface="Arial"/>
                <a:sym typeface="Arial"/>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484" name="Google Shape;484;p63"/>
          <p:cNvSpPr/>
          <p:nvPr>
            <p:ph idx="4" type="pic"/>
          </p:nvPr>
        </p:nvSpPr>
        <p:spPr>
          <a:xfrm>
            <a:off x="3549397" y="2068736"/>
            <a:ext cx="904987" cy="905641"/>
          </a:xfrm>
          <a:prstGeom prst="rect">
            <a:avLst/>
          </a:prstGeom>
          <a:noFill/>
          <a:ln>
            <a:noFill/>
          </a:ln>
        </p:spPr>
      </p:sp>
      <p:sp>
        <p:nvSpPr>
          <p:cNvPr id="485" name="Google Shape;485;p63"/>
          <p:cNvSpPr txBox="1"/>
          <p:nvPr>
            <p:ph idx="5" type="body"/>
          </p:nvPr>
        </p:nvSpPr>
        <p:spPr>
          <a:xfrm>
            <a:off x="3549399" y="2994545"/>
            <a:ext cx="2281237" cy="347662"/>
          </a:xfrm>
          <a:prstGeom prst="rect">
            <a:avLst/>
          </a:prstGeom>
          <a:noFill/>
          <a:ln>
            <a:noFill/>
          </a:ln>
        </p:spPr>
        <p:txBody>
          <a:bodyPr anchorCtr="0" anchor="b" bIns="0" lIns="0" spcFirstLastPara="1" rIns="0" wrap="square" tIns="0">
            <a:noAutofit/>
          </a:bodyPr>
          <a:lstStyle>
            <a:lvl1pPr indent="-228600" lvl="0" marL="457200" algn="l">
              <a:lnSpc>
                <a:spcPct val="100000"/>
              </a:lnSpc>
              <a:spcBef>
                <a:spcPts val="0"/>
              </a:spcBef>
              <a:spcAft>
                <a:spcPts val="0"/>
              </a:spcAft>
              <a:buClr>
                <a:schemeClr val="dk1"/>
              </a:buClr>
              <a:buSzPts val="1350"/>
              <a:buNone/>
              <a:defRPr b="1" sz="1350">
                <a:solidFill>
                  <a:schemeClr val="dk1"/>
                </a:solidFill>
                <a:latin typeface="Arial"/>
                <a:ea typeface="Arial"/>
                <a:cs typeface="Arial"/>
                <a:sym typeface="Arial"/>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486" name="Google Shape;486;p63"/>
          <p:cNvSpPr txBox="1"/>
          <p:nvPr>
            <p:ph idx="6" type="body"/>
          </p:nvPr>
        </p:nvSpPr>
        <p:spPr>
          <a:xfrm>
            <a:off x="3549398" y="3379791"/>
            <a:ext cx="2281237" cy="347662"/>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1"/>
              </a:buClr>
              <a:buSzPts val="1050"/>
              <a:buNone/>
              <a:defRPr b="0" sz="1050">
                <a:solidFill>
                  <a:schemeClr val="dk1"/>
                </a:solidFill>
                <a:latin typeface="Arial"/>
                <a:ea typeface="Arial"/>
                <a:cs typeface="Arial"/>
                <a:sym typeface="Arial"/>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487" name="Google Shape;487;p63"/>
          <p:cNvSpPr/>
          <p:nvPr>
            <p:ph idx="7" type="pic"/>
          </p:nvPr>
        </p:nvSpPr>
        <p:spPr>
          <a:xfrm>
            <a:off x="6348368" y="2068736"/>
            <a:ext cx="904987" cy="905641"/>
          </a:xfrm>
          <a:prstGeom prst="rect">
            <a:avLst/>
          </a:prstGeom>
          <a:noFill/>
          <a:ln>
            <a:noFill/>
          </a:ln>
        </p:spPr>
      </p:sp>
      <p:sp>
        <p:nvSpPr>
          <p:cNvPr id="488" name="Google Shape;488;p63"/>
          <p:cNvSpPr txBox="1"/>
          <p:nvPr>
            <p:ph idx="8" type="body"/>
          </p:nvPr>
        </p:nvSpPr>
        <p:spPr>
          <a:xfrm>
            <a:off x="6348368" y="2994545"/>
            <a:ext cx="2281237" cy="347662"/>
          </a:xfrm>
          <a:prstGeom prst="rect">
            <a:avLst/>
          </a:prstGeom>
          <a:noFill/>
          <a:ln>
            <a:noFill/>
          </a:ln>
        </p:spPr>
        <p:txBody>
          <a:bodyPr anchorCtr="0" anchor="b" bIns="0" lIns="0" spcFirstLastPara="1" rIns="0" wrap="square" tIns="0">
            <a:noAutofit/>
          </a:bodyPr>
          <a:lstStyle>
            <a:lvl1pPr indent="-228600" lvl="0" marL="457200" algn="l">
              <a:lnSpc>
                <a:spcPct val="100000"/>
              </a:lnSpc>
              <a:spcBef>
                <a:spcPts val="0"/>
              </a:spcBef>
              <a:spcAft>
                <a:spcPts val="0"/>
              </a:spcAft>
              <a:buClr>
                <a:schemeClr val="dk1"/>
              </a:buClr>
              <a:buSzPts val="1350"/>
              <a:buNone/>
              <a:defRPr b="1" sz="1350">
                <a:solidFill>
                  <a:schemeClr val="dk1"/>
                </a:solidFill>
                <a:latin typeface="Arial"/>
                <a:ea typeface="Arial"/>
                <a:cs typeface="Arial"/>
                <a:sym typeface="Arial"/>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489" name="Google Shape;489;p63"/>
          <p:cNvSpPr txBox="1"/>
          <p:nvPr>
            <p:ph idx="9" type="body"/>
          </p:nvPr>
        </p:nvSpPr>
        <p:spPr>
          <a:xfrm>
            <a:off x="6348368" y="3379791"/>
            <a:ext cx="2281237" cy="347662"/>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1"/>
              </a:buClr>
              <a:buSzPts val="1050"/>
              <a:buNone/>
              <a:defRPr b="0" sz="1050">
                <a:solidFill>
                  <a:schemeClr val="dk1"/>
                </a:solidFill>
                <a:latin typeface="Arial"/>
                <a:ea typeface="Arial"/>
                <a:cs typeface="Arial"/>
                <a:sym typeface="Arial"/>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490" name="Google Shape;490;p63"/>
          <p:cNvSpPr/>
          <p:nvPr>
            <p:ph idx="13" type="pic"/>
          </p:nvPr>
        </p:nvSpPr>
        <p:spPr>
          <a:xfrm>
            <a:off x="9147336" y="2068736"/>
            <a:ext cx="904987" cy="905641"/>
          </a:xfrm>
          <a:prstGeom prst="rect">
            <a:avLst/>
          </a:prstGeom>
          <a:noFill/>
          <a:ln>
            <a:noFill/>
          </a:ln>
        </p:spPr>
      </p:sp>
      <p:sp>
        <p:nvSpPr>
          <p:cNvPr id="491" name="Google Shape;491;p63"/>
          <p:cNvSpPr txBox="1"/>
          <p:nvPr>
            <p:ph idx="14" type="body"/>
          </p:nvPr>
        </p:nvSpPr>
        <p:spPr>
          <a:xfrm>
            <a:off x="9147336" y="2994545"/>
            <a:ext cx="2281237" cy="347662"/>
          </a:xfrm>
          <a:prstGeom prst="rect">
            <a:avLst/>
          </a:prstGeom>
          <a:noFill/>
          <a:ln>
            <a:noFill/>
          </a:ln>
        </p:spPr>
        <p:txBody>
          <a:bodyPr anchorCtr="0" anchor="b" bIns="0" lIns="0" spcFirstLastPara="1" rIns="0" wrap="square" tIns="0">
            <a:noAutofit/>
          </a:bodyPr>
          <a:lstStyle>
            <a:lvl1pPr indent="-228600" lvl="0" marL="457200" algn="l">
              <a:lnSpc>
                <a:spcPct val="100000"/>
              </a:lnSpc>
              <a:spcBef>
                <a:spcPts val="0"/>
              </a:spcBef>
              <a:spcAft>
                <a:spcPts val="0"/>
              </a:spcAft>
              <a:buClr>
                <a:schemeClr val="dk1"/>
              </a:buClr>
              <a:buSzPts val="1350"/>
              <a:buNone/>
              <a:defRPr b="1" sz="1350">
                <a:solidFill>
                  <a:schemeClr val="dk1"/>
                </a:solidFill>
                <a:latin typeface="Arial"/>
                <a:ea typeface="Arial"/>
                <a:cs typeface="Arial"/>
                <a:sym typeface="Arial"/>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492" name="Google Shape;492;p63"/>
          <p:cNvSpPr txBox="1"/>
          <p:nvPr>
            <p:ph idx="15" type="body"/>
          </p:nvPr>
        </p:nvSpPr>
        <p:spPr>
          <a:xfrm>
            <a:off x="9147336" y="3379791"/>
            <a:ext cx="2281237" cy="347662"/>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1"/>
              </a:buClr>
              <a:buSzPts val="1050"/>
              <a:buNone/>
              <a:defRPr b="0" sz="1050">
                <a:solidFill>
                  <a:schemeClr val="dk1"/>
                </a:solidFill>
                <a:latin typeface="Arial"/>
                <a:ea typeface="Arial"/>
                <a:cs typeface="Arial"/>
                <a:sym typeface="Arial"/>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493" name="Google Shape;493;p63"/>
          <p:cNvSpPr/>
          <p:nvPr>
            <p:ph idx="16" type="pic"/>
          </p:nvPr>
        </p:nvSpPr>
        <p:spPr>
          <a:xfrm>
            <a:off x="750429" y="4118553"/>
            <a:ext cx="904987" cy="905641"/>
          </a:xfrm>
          <a:prstGeom prst="rect">
            <a:avLst/>
          </a:prstGeom>
          <a:noFill/>
          <a:ln>
            <a:noFill/>
          </a:ln>
        </p:spPr>
      </p:sp>
      <p:sp>
        <p:nvSpPr>
          <p:cNvPr id="494" name="Google Shape;494;p63"/>
          <p:cNvSpPr txBox="1"/>
          <p:nvPr>
            <p:ph idx="17" type="body"/>
          </p:nvPr>
        </p:nvSpPr>
        <p:spPr>
          <a:xfrm>
            <a:off x="750431" y="5044362"/>
            <a:ext cx="2281237" cy="347662"/>
          </a:xfrm>
          <a:prstGeom prst="rect">
            <a:avLst/>
          </a:prstGeom>
          <a:noFill/>
          <a:ln>
            <a:noFill/>
          </a:ln>
        </p:spPr>
        <p:txBody>
          <a:bodyPr anchorCtr="0" anchor="b" bIns="0" lIns="0" spcFirstLastPara="1" rIns="0" wrap="square" tIns="0">
            <a:noAutofit/>
          </a:bodyPr>
          <a:lstStyle>
            <a:lvl1pPr indent="-228600" lvl="0" marL="457200" algn="l">
              <a:lnSpc>
                <a:spcPct val="100000"/>
              </a:lnSpc>
              <a:spcBef>
                <a:spcPts val="0"/>
              </a:spcBef>
              <a:spcAft>
                <a:spcPts val="0"/>
              </a:spcAft>
              <a:buClr>
                <a:schemeClr val="dk1"/>
              </a:buClr>
              <a:buSzPts val="1350"/>
              <a:buNone/>
              <a:defRPr b="1" sz="1350">
                <a:solidFill>
                  <a:schemeClr val="dk1"/>
                </a:solidFill>
                <a:latin typeface="Arial"/>
                <a:ea typeface="Arial"/>
                <a:cs typeface="Arial"/>
                <a:sym typeface="Arial"/>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495" name="Google Shape;495;p63"/>
          <p:cNvSpPr txBox="1"/>
          <p:nvPr>
            <p:ph idx="18" type="body"/>
          </p:nvPr>
        </p:nvSpPr>
        <p:spPr>
          <a:xfrm>
            <a:off x="750430" y="5429608"/>
            <a:ext cx="2281237" cy="347662"/>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1"/>
              </a:buClr>
              <a:buSzPts val="1050"/>
              <a:buNone/>
              <a:defRPr b="0" sz="1050">
                <a:solidFill>
                  <a:schemeClr val="dk1"/>
                </a:solidFill>
                <a:latin typeface="Arial"/>
                <a:ea typeface="Arial"/>
                <a:cs typeface="Arial"/>
                <a:sym typeface="Arial"/>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496" name="Google Shape;496;p63"/>
          <p:cNvSpPr/>
          <p:nvPr>
            <p:ph idx="19" type="pic"/>
          </p:nvPr>
        </p:nvSpPr>
        <p:spPr>
          <a:xfrm>
            <a:off x="3549397" y="4118553"/>
            <a:ext cx="904987" cy="905641"/>
          </a:xfrm>
          <a:prstGeom prst="rect">
            <a:avLst/>
          </a:prstGeom>
          <a:noFill/>
          <a:ln>
            <a:noFill/>
          </a:ln>
        </p:spPr>
      </p:sp>
      <p:sp>
        <p:nvSpPr>
          <p:cNvPr id="497" name="Google Shape;497;p63"/>
          <p:cNvSpPr txBox="1"/>
          <p:nvPr>
            <p:ph idx="20" type="body"/>
          </p:nvPr>
        </p:nvSpPr>
        <p:spPr>
          <a:xfrm>
            <a:off x="3549399" y="5044362"/>
            <a:ext cx="2281237" cy="347662"/>
          </a:xfrm>
          <a:prstGeom prst="rect">
            <a:avLst/>
          </a:prstGeom>
          <a:noFill/>
          <a:ln>
            <a:noFill/>
          </a:ln>
        </p:spPr>
        <p:txBody>
          <a:bodyPr anchorCtr="0" anchor="b" bIns="0" lIns="0" spcFirstLastPara="1" rIns="0" wrap="square" tIns="0">
            <a:noAutofit/>
          </a:bodyPr>
          <a:lstStyle>
            <a:lvl1pPr indent="-228600" lvl="0" marL="457200" algn="l">
              <a:lnSpc>
                <a:spcPct val="100000"/>
              </a:lnSpc>
              <a:spcBef>
                <a:spcPts val="0"/>
              </a:spcBef>
              <a:spcAft>
                <a:spcPts val="0"/>
              </a:spcAft>
              <a:buClr>
                <a:schemeClr val="dk1"/>
              </a:buClr>
              <a:buSzPts val="1350"/>
              <a:buNone/>
              <a:defRPr b="1" sz="1350">
                <a:solidFill>
                  <a:schemeClr val="dk1"/>
                </a:solidFill>
                <a:latin typeface="Arial"/>
                <a:ea typeface="Arial"/>
                <a:cs typeface="Arial"/>
                <a:sym typeface="Arial"/>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498" name="Google Shape;498;p63"/>
          <p:cNvSpPr txBox="1"/>
          <p:nvPr>
            <p:ph idx="21" type="body"/>
          </p:nvPr>
        </p:nvSpPr>
        <p:spPr>
          <a:xfrm>
            <a:off x="3549398" y="5429608"/>
            <a:ext cx="2281237" cy="347662"/>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1"/>
              </a:buClr>
              <a:buSzPts val="1050"/>
              <a:buNone/>
              <a:defRPr b="0" sz="1050">
                <a:solidFill>
                  <a:schemeClr val="dk1"/>
                </a:solidFill>
                <a:latin typeface="Arial"/>
                <a:ea typeface="Arial"/>
                <a:cs typeface="Arial"/>
                <a:sym typeface="Arial"/>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499" name="Google Shape;499;p63"/>
          <p:cNvSpPr/>
          <p:nvPr>
            <p:ph idx="22" type="pic"/>
          </p:nvPr>
        </p:nvSpPr>
        <p:spPr>
          <a:xfrm>
            <a:off x="6348368" y="4118553"/>
            <a:ext cx="904987" cy="905641"/>
          </a:xfrm>
          <a:prstGeom prst="rect">
            <a:avLst/>
          </a:prstGeom>
          <a:noFill/>
          <a:ln>
            <a:noFill/>
          </a:ln>
        </p:spPr>
      </p:sp>
      <p:sp>
        <p:nvSpPr>
          <p:cNvPr id="500" name="Google Shape;500;p63"/>
          <p:cNvSpPr txBox="1"/>
          <p:nvPr>
            <p:ph idx="23" type="body"/>
          </p:nvPr>
        </p:nvSpPr>
        <p:spPr>
          <a:xfrm>
            <a:off x="6348368" y="5044362"/>
            <a:ext cx="2281237" cy="347662"/>
          </a:xfrm>
          <a:prstGeom prst="rect">
            <a:avLst/>
          </a:prstGeom>
          <a:noFill/>
          <a:ln>
            <a:noFill/>
          </a:ln>
        </p:spPr>
        <p:txBody>
          <a:bodyPr anchorCtr="0" anchor="b" bIns="0" lIns="0" spcFirstLastPara="1" rIns="0" wrap="square" tIns="0">
            <a:noAutofit/>
          </a:bodyPr>
          <a:lstStyle>
            <a:lvl1pPr indent="-228600" lvl="0" marL="457200" algn="l">
              <a:lnSpc>
                <a:spcPct val="100000"/>
              </a:lnSpc>
              <a:spcBef>
                <a:spcPts val="0"/>
              </a:spcBef>
              <a:spcAft>
                <a:spcPts val="0"/>
              </a:spcAft>
              <a:buClr>
                <a:schemeClr val="dk1"/>
              </a:buClr>
              <a:buSzPts val="1350"/>
              <a:buNone/>
              <a:defRPr b="1" sz="1350">
                <a:solidFill>
                  <a:schemeClr val="dk1"/>
                </a:solidFill>
                <a:latin typeface="Arial"/>
                <a:ea typeface="Arial"/>
                <a:cs typeface="Arial"/>
                <a:sym typeface="Arial"/>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501" name="Google Shape;501;p63"/>
          <p:cNvSpPr txBox="1"/>
          <p:nvPr>
            <p:ph idx="24" type="body"/>
          </p:nvPr>
        </p:nvSpPr>
        <p:spPr>
          <a:xfrm>
            <a:off x="6348368" y="5429608"/>
            <a:ext cx="2281237" cy="347662"/>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1"/>
              </a:buClr>
              <a:buSzPts val="1050"/>
              <a:buNone/>
              <a:defRPr b="0" sz="1050">
                <a:solidFill>
                  <a:schemeClr val="dk1"/>
                </a:solidFill>
                <a:latin typeface="Arial"/>
                <a:ea typeface="Arial"/>
                <a:cs typeface="Arial"/>
                <a:sym typeface="Arial"/>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502" name="Google Shape;502;p63"/>
          <p:cNvSpPr/>
          <p:nvPr>
            <p:ph idx="25" type="pic"/>
          </p:nvPr>
        </p:nvSpPr>
        <p:spPr>
          <a:xfrm>
            <a:off x="9147336" y="4118553"/>
            <a:ext cx="904987" cy="905641"/>
          </a:xfrm>
          <a:prstGeom prst="rect">
            <a:avLst/>
          </a:prstGeom>
          <a:noFill/>
          <a:ln>
            <a:noFill/>
          </a:ln>
        </p:spPr>
      </p:sp>
      <p:sp>
        <p:nvSpPr>
          <p:cNvPr id="503" name="Google Shape;503;p63"/>
          <p:cNvSpPr txBox="1"/>
          <p:nvPr>
            <p:ph idx="26" type="body"/>
          </p:nvPr>
        </p:nvSpPr>
        <p:spPr>
          <a:xfrm>
            <a:off x="9147336" y="5044362"/>
            <a:ext cx="2281237" cy="347662"/>
          </a:xfrm>
          <a:prstGeom prst="rect">
            <a:avLst/>
          </a:prstGeom>
          <a:noFill/>
          <a:ln>
            <a:noFill/>
          </a:ln>
        </p:spPr>
        <p:txBody>
          <a:bodyPr anchorCtr="0" anchor="b" bIns="0" lIns="0" spcFirstLastPara="1" rIns="0" wrap="square" tIns="0">
            <a:noAutofit/>
          </a:bodyPr>
          <a:lstStyle>
            <a:lvl1pPr indent="-228600" lvl="0" marL="457200" algn="l">
              <a:lnSpc>
                <a:spcPct val="100000"/>
              </a:lnSpc>
              <a:spcBef>
                <a:spcPts val="0"/>
              </a:spcBef>
              <a:spcAft>
                <a:spcPts val="0"/>
              </a:spcAft>
              <a:buClr>
                <a:schemeClr val="dk1"/>
              </a:buClr>
              <a:buSzPts val="1350"/>
              <a:buNone/>
              <a:defRPr b="1" sz="1350">
                <a:solidFill>
                  <a:schemeClr val="dk1"/>
                </a:solidFill>
                <a:latin typeface="Arial"/>
                <a:ea typeface="Arial"/>
                <a:cs typeface="Arial"/>
                <a:sym typeface="Arial"/>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504" name="Google Shape;504;p63"/>
          <p:cNvSpPr txBox="1"/>
          <p:nvPr>
            <p:ph idx="27" type="body"/>
          </p:nvPr>
        </p:nvSpPr>
        <p:spPr>
          <a:xfrm>
            <a:off x="9147336" y="5429608"/>
            <a:ext cx="2281237" cy="347662"/>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1"/>
              </a:buClr>
              <a:buSzPts val="1050"/>
              <a:buNone/>
              <a:defRPr b="0" sz="1050">
                <a:solidFill>
                  <a:schemeClr val="dk1"/>
                </a:solidFill>
                <a:latin typeface="Arial"/>
                <a:ea typeface="Arial"/>
                <a:cs typeface="Arial"/>
                <a:sym typeface="Arial"/>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505" name="Google Shape;505;p63"/>
          <p:cNvSpPr txBox="1"/>
          <p:nvPr>
            <p:ph idx="12" type="sldNum"/>
          </p:nvPr>
        </p:nvSpPr>
        <p:spPr>
          <a:xfrm>
            <a:off x="9067800" y="6356352"/>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900">
                <a:solidFill>
                  <a:schemeClr val="accent3"/>
                </a:solidFill>
                <a:latin typeface="Arial"/>
                <a:ea typeface="Arial"/>
                <a:cs typeface="Arial"/>
                <a:sym typeface="Arial"/>
              </a:defRPr>
            </a:lvl1pPr>
            <a:lvl2pPr indent="0" lvl="1" marL="0" algn="r">
              <a:spcBef>
                <a:spcPts val="0"/>
              </a:spcBef>
              <a:buNone/>
              <a:defRPr sz="900">
                <a:solidFill>
                  <a:schemeClr val="accent3"/>
                </a:solidFill>
                <a:latin typeface="Arial"/>
                <a:ea typeface="Arial"/>
                <a:cs typeface="Arial"/>
                <a:sym typeface="Arial"/>
              </a:defRPr>
            </a:lvl2pPr>
            <a:lvl3pPr indent="0" lvl="2" marL="0" algn="r">
              <a:spcBef>
                <a:spcPts val="0"/>
              </a:spcBef>
              <a:buNone/>
              <a:defRPr sz="900">
                <a:solidFill>
                  <a:schemeClr val="accent3"/>
                </a:solidFill>
                <a:latin typeface="Arial"/>
                <a:ea typeface="Arial"/>
                <a:cs typeface="Arial"/>
                <a:sym typeface="Arial"/>
              </a:defRPr>
            </a:lvl3pPr>
            <a:lvl4pPr indent="0" lvl="3" marL="0" algn="r">
              <a:spcBef>
                <a:spcPts val="0"/>
              </a:spcBef>
              <a:buNone/>
              <a:defRPr sz="900">
                <a:solidFill>
                  <a:schemeClr val="accent3"/>
                </a:solidFill>
                <a:latin typeface="Arial"/>
                <a:ea typeface="Arial"/>
                <a:cs typeface="Arial"/>
                <a:sym typeface="Arial"/>
              </a:defRPr>
            </a:lvl4pPr>
            <a:lvl5pPr indent="0" lvl="4" marL="0" algn="r">
              <a:spcBef>
                <a:spcPts val="0"/>
              </a:spcBef>
              <a:buNone/>
              <a:defRPr sz="900">
                <a:solidFill>
                  <a:schemeClr val="accent3"/>
                </a:solidFill>
                <a:latin typeface="Arial"/>
                <a:ea typeface="Arial"/>
                <a:cs typeface="Arial"/>
                <a:sym typeface="Arial"/>
              </a:defRPr>
            </a:lvl5pPr>
            <a:lvl6pPr indent="0" lvl="5" marL="0" algn="r">
              <a:spcBef>
                <a:spcPts val="0"/>
              </a:spcBef>
              <a:buNone/>
              <a:defRPr sz="900">
                <a:solidFill>
                  <a:schemeClr val="accent3"/>
                </a:solidFill>
                <a:latin typeface="Arial"/>
                <a:ea typeface="Arial"/>
                <a:cs typeface="Arial"/>
                <a:sym typeface="Arial"/>
              </a:defRPr>
            </a:lvl6pPr>
            <a:lvl7pPr indent="0" lvl="6" marL="0" algn="r">
              <a:spcBef>
                <a:spcPts val="0"/>
              </a:spcBef>
              <a:buNone/>
              <a:defRPr sz="900">
                <a:solidFill>
                  <a:schemeClr val="accent3"/>
                </a:solidFill>
                <a:latin typeface="Arial"/>
                <a:ea typeface="Arial"/>
                <a:cs typeface="Arial"/>
                <a:sym typeface="Arial"/>
              </a:defRPr>
            </a:lvl7pPr>
            <a:lvl8pPr indent="0" lvl="7" marL="0" algn="r">
              <a:spcBef>
                <a:spcPts val="0"/>
              </a:spcBef>
              <a:buNone/>
              <a:defRPr sz="900">
                <a:solidFill>
                  <a:schemeClr val="accent3"/>
                </a:solidFill>
                <a:latin typeface="Arial"/>
                <a:ea typeface="Arial"/>
                <a:cs typeface="Arial"/>
                <a:sym typeface="Arial"/>
              </a:defRPr>
            </a:lvl8pPr>
            <a:lvl9pPr indent="0" lvl="8" marL="0" algn="r">
              <a:spcBef>
                <a:spcPts val="0"/>
              </a:spcBef>
              <a:buNone/>
              <a:defRPr sz="900">
                <a:solidFill>
                  <a:schemeClr val="accent3"/>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meline">
  <p:cSld name="Timeline">
    <p:spTree>
      <p:nvGrpSpPr>
        <p:cNvPr id="506" name="Shape 506"/>
        <p:cNvGrpSpPr/>
        <p:nvPr/>
      </p:nvGrpSpPr>
      <p:grpSpPr>
        <a:xfrm>
          <a:off x="0" y="0"/>
          <a:ext cx="0" cy="0"/>
          <a:chOff x="0" y="0"/>
          <a:chExt cx="0" cy="0"/>
        </a:xfrm>
      </p:grpSpPr>
      <p:sp>
        <p:nvSpPr>
          <p:cNvPr id="507" name="Google Shape;507;p64"/>
          <p:cNvSpPr/>
          <p:nvPr/>
        </p:nvSpPr>
        <p:spPr>
          <a:xfrm flipH="1">
            <a:off x="8580896" y="1"/>
            <a:ext cx="3611104" cy="3611104"/>
          </a:xfrm>
          <a:custGeom>
            <a:rect b="b" l="l" r="r" t="t"/>
            <a:pathLst>
              <a:path extrusionOk="0" h="1167493" w="1167493">
                <a:moveTo>
                  <a:pt x="0" y="0"/>
                </a:moveTo>
                <a:lnTo>
                  <a:pt x="1167493" y="0"/>
                </a:lnTo>
                <a:cubicBezTo>
                  <a:pt x="522704" y="0"/>
                  <a:pt x="0" y="522704"/>
                  <a:pt x="0" y="1167493"/>
                </a:cubicBezTo>
                <a:lnTo>
                  <a:pt x="0" y="0"/>
                </a:lnTo>
                <a:close/>
              </a:path>
            </a:pathLst>
          </a:cu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508" name="Google Shape;508;p64"/>
          <p:cNvSpPr/>
          <p:nvPr/>
        </p:nvSpPr>
        <p:spPr>
          <a:xfrm flipH="1" rot="5400000">
            <a:off x="1" y="3246896"/>
            <a:ext cx="3611104" cy="3611104"/>
          </a:xfrm>
          <a:custGeom>
            <a:rect b="b" l="l" r="r" t="t"/>
            <a:pathLst>
              <a:path extrusionOk="0" h="1167493" w="1167493">
                <a:moveTo>
                  <a:pt x="0" y="0"/>
                </a:moveTo>
                <a:cubicBezTo>
                  <a:pt x="0" y="644789"/>
                  <a:pt x="522704" y="1167493"/>
                  <a:pt x="1167493" y="1167493"/>
                </a:cubicBezTo>
                <a:lnTo>
                  <a:pt x="0" y="1167493"/>
                </a:lnTo>
                <a:lnTo>
                  <a:pt x="0" y="0"/>
                </a:lnTo>
                <a:close/>
              </a:path>
            </a:pathLst>
          </a:cu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509" name="Google Shape;509;p64"/>
          <p:cNvSpPr txBox="1"/>
          <p:nvPr>
            <p:ph type="title"/>
          </p:nvPr>
        </p:nvSpPr>
        <p:spPr>
          <a:xfrm>
            <a:off x="1167494" y="381000"/>
            <a:ext cx="9779183" cy="1325563"/>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lt1"/>
              </a:buClr>
              <a:buSzPts val="3600"/>
              <a:buFont typeface="Arial"/>
              <a:buNone/>
              <a:defRPr b="1" sz="36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0" name="Google Shape;510;p64"/>
          <p:cNvSpPr txBox="1"/>
          <p:nvPr>
            <p:ph idx="1" type="body"/>
          </p:nvPr>
        </p:nvSpPr>
        <p:spPr>
          <a:xfrm>
            <a:off x="1167494" y="2087563"/>
            <a:ext cx="9779183" cy="3366815"/>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chemeClr val="lt1"/>
              </a:buClr>
              <a:buSzPts val="2100"/>
              <a:buNone/>
              <a:defRPr>
                <a:solidFill>
                  <a:schemeClr val="lt1"/>
                </a:solidFill>
                <a:latin typeface="Arial"/>
                <a:ea typeface="Arial"/>
                <a:cs typeface="Arial"/>
                <a:sym typeface="Arial"/>
              </a:defRPr>
            </a:lvl1pPr>
            <a:lvl2pPr indent="-228600" lvl="1" marL="914400" algn="l">
              <a:lnSpc>
                <a:spcPct val="90000"/>
              </a:lnSpc>
              <a:spcBef>
                <a:spcPts val="375"/>
              </a:spcBef>
              <a:spcAft>
                <a:spcPts val="0"/>
              </a:spcAft>
              <a:buClr>
                <a:schemeClr val="lt1"/>
              </a:buClr>
              <a:buSzPts val="1800"/>
              <a:buNone/>
              <a:defRPr>
                <a:solidFill>
                  <a:schemeClr val="lt1"/>
                </a:solidFill>
                <a:latin typeface="Arial"/>
                <a:ea typeface="Arial"/>
                <a:cs typeface="Arial"/>
                <a:sym typeface="Arial"/>
              </a:defRPr>
            </a:lvl2pPr>
            <a:lvl3pPr indent="-228600" lvl="2" marL="1371600" algn="l">
              <a:lnSpc>
                <a:spcPct val="90000"/>
              </a:lnSpc>
              <a:spcBef>
                <a:spcPts val="375"/>
              </a:spcBef>
              <a:spcAft>
                <a:spcPts val="0"/>
              </a:spcAft>
              <a:buClr>
                <a:schemeClr val="lt1"/>
              </a:buClr>
              <a:buSzPts val="1500"/>
              <a:buNone/>
              <a:defRPr>
                <a:solidFill>
                  <a:schemeClr val="lt1"/>
                </a:solidFill>
                <a:latin typeface="Arial"/>
                <a:ea typeface="Arial"/>
                <a:cs typeface="Arial"/>
                <a:sym typeface="Arial"/>
              </a:defRPr>
            </a:lvl3pPr>
            <a:lvl4pPr indent="-228600" lvl="3" marL="1828800" algn="l">
              <a:lnSpc>
                <a:spcPct val="90000"/>
              </a:lnSpc>
              <a:spcBef>
                <a:spcPts val="375"/>
              </a:spcBef>
              <a:spcAft>
                <a:spcPts val="0"/>
              </a:spcAft>
              <a:buClr>
                <a:schemeClr val="lt1"/>
              </a:buClr>
              <a:buSzPts val="1350"/>
              <a:buNone/>
              <a:defRPr>
                <a:solidFill>
                  <a:schemeClr val="lt1"/>
                </a:solidFill>
                <a:latin typeface="Arial"/>
                <a:ea typeface="Arial"/>
                <a:cs typeface="Arial"/>
                <a:sym typeface="Arial"/>
              </a:defRPr>
            </a:lvl4pPr>
            <a:lvl5pPr indent="-228600" lvl="4" marL="2286000" algn="l">
              <a:lnSpc>
                <a:spcPct val="90000"/>
              </a:lnSpc>
              <a:spcBef>
                <a:spcPts val="375"/>
              </a:spcBef>
              <a:spcAft>
                <a:spcPts val="0"/>
              </a:spcAft>
              <a:buClr>
                <a:schemeClr val="lt1"/>
              </a:buClr>
              <a:buSzPts val="1350"/>
              <a:buNone/>
              <a:defRPr>
                <a:solidFill>
                  <a:schemeClr val="lt1"/>
                </a:solidFill>
                <a:latin typeface="Arial"/>
                <a:ea typeface="Arial"/>
                <a:cs typeface="Arial"/>
                <a:sym typeface="Arial"/>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511" name="Google Shape;511;p64"/>
          <p:cNvSpPr txBox="1"/>
          <p:nvPr>
            <p:ph idx="12" type="sldNum"/>
          </p:nvPr>
        </p:nvSpPr>
        <p:spPr>
          <a:xfrm>
            <a:off x="10153277" y="6356352"/>
            <a:ext cx="1657723"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900">
                <a:solidFill>
                  <a:schemeClr val="accent2"/>
                </a:solidFill>
                <a:latin typeface="Arial"/>
                <a:ea typeface="Arial"/>
                <a:cs typeface="Arial"/>
                <a:sym typeface="Arial"/>
              </a:defRPr>
            </a:lvl1pPr>
            <a:lvl2pPr indent="0" lvl="1" marL="0" algn="r">
              <a:spcBef>
                <a:spcPts val="0"/>
              </a:spcBef>
              <a:buNone/>
              <a:defRPr sz="900">
                <a:solidFill>
                  <a:schemeClr val="accent2"/>
                </a:solidFill>
                <a:latin typeface="Arial"/>
                <a:ea typeface="Arial"/>
                <a:cs typeface="Arial"/>
                <a:sym typeface="Arial"/>
              </a:defRPr>
            </a:lvl2pPr>
            <a:lvl3pPr indent="0" lvl="2" marL="0" algn="r">
              <a:spcBef>
                <a:spcPts val="0"/>
              </a:spcBef>
              <a:buNone/>
              <a:defRPr sz="900">
                <a:solidFill>
                  <a:schemeClr val="accent2"/>
                </a:solidFill>
                <a:latin typeface="Arial"/>
                <a:ea typeface="Arial"/>
                <a:cs typeface="Arial"/>
                <a:sym typeface="Arial"/>
              </a:defRPr>
            </a:lvl3pPr>
            <a:lvl4pPr indent="0" lvl="3" marL="0" algn="r">
              <a:spcBef>
                <a:spcPts val="0"/>
              </a:spcBef>
              <a:buNone/>
              <a:defRPr sz="900">
                <a:solidFill>
                  <a:schemeClr val="accent2"/>
                </a:solidFill>
                <a:latin typeface="Arial"/>
                <a:ea typeface="Arial"/>
                <a:cs typeface="Arial"/>
                <a:sym typeface="Arial"/>
              </a:defRPr>
            </a:lvl4pPr>
            <a:lvl5pPr indent="0" lvl="4" marL="0" algn="r">
              <a:spcBef>
                <a:spcPts val="0"/>
              </a:spcBef>
              <a:buNone/>
              <a:defRPr sz="900">
                <a:solidFill>
                  <a:schemeClr val="accent2"/>
                </a:solidFill>
                <a:latin typeface="Arial"/>
                <a:ea typeface="Arial"/>
                <a:cs typeface="Arial"/>
                <a:sym typeface="Arial"/>
              </a:defRPr>
            </a:lvl5pPr>
            <a:lvl6pPr indent="0" lvl="5" marL="0" algn="r">
              <a:spcBef>
                <a:spcPts val="0"/>
              </a:spcBef>
              <a:buNone/>
              <a:defRPr sz="900">
                <a:solidFill>
                  <a:schemeClr val="accent2"/>
                </a:solidFill>
                <a:latin typeface="Arial"/>
                <a:ea typeface="Arial"/>
                <a:cs typeface="Arial"/>
                <a:sym typeface="Arial"/>
              </a:defRPr>
            </a:lvl6pPr>
            <a:lvl7pPr indent="0" lvl="6" marL="0" algn="r">
              <a:spcBef>
                <a:spcPts val="0"/>
              </a:spcBef>
              <a:buNone/>
              <a:defRPr sz="900">
                <a:solidFill>
                  <a:schemeClr val="accent2"/>
                </a:solidFill>
                <a:latin typeface="Arial"/>
                <a:ea typeface="Arial"/>
                <a:cs typeface="Arial"/>
                <a:sym typeface="Arial"/>
              </a:defRPr>
            </a:lvl7pPr>
            <a:lvl8pPr indent="0" lvl="7" marL="0" algn="r">
              <a:spcBef>
                <a:spcPts val="0"/>
              </a:spcBef>
              <a:buNone/>
              <a:defRPr sz="900">
                <a:solidFill>
                  <a:schemeClr val="accent2"/>
                </a:solidFill>
                <a:latin typeface="Arial"/>
                <a:ea typeface="Arial"/>
                <a:cs typeface="Arial"/>
                <a:sym typeface="Arial"/>
              </a:defRPr>
            </a:lvl8pPr>
            <a:lvl9pPr indent="0" lvl="8" marL="0" algn="r">
              <a:spcBef>
                <a:spcPts val="0"/>
              </a:spcBef>
              <a:buNone/>
              <a:defRPr sz="900">
                <a:solidFill>
                  <a:schemeClr val="accen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Title and Content">
  <p:cSld name="2 Title and Content">
    <p:spTree>
      <p:nvGrpSpPr>
        <p:cNvPr id="512" name="Shape 512"/>
        <p:cNvGrpSpPr/>
        <p:nvPr/>
      </p:nvGrpSpPr>
      <p:grpSpPr>
        <a:xfrm>
          <a:off x="0" y="0"/>
          <a:ext cx="0" cy="0"/>
          <a:chOff x="0" y="0"/>
          <a:chExt cx="0" cy="0"/>
        </a:xfrm>
      </p:grpSpPr>
      <p:sp>
        <p:nvSpPr>
          <p:cNvPr id="513" name="Google Shape;513;p65"/>
          <p:cNvSpPr txBox="1"/>
          <p:nvPr>
            <p:ph type="title"/>
          </p:nvPr>
        </p:nvSpPr>
        <p:spPr>
          <a:xfrm>
            <a:off x="1167494" y="381000"/>
            <a:ext cx="9779183" cy="1325563"/>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600"/>
              <a:buFont typeface="Arial"/>
              <a:buNone/>
              <a:defRPr b="1" sz="3600">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4" name="Google Shape;514;p65"/>
          <p:cNvSpPr txBox="1"/>
          <p:nvPr>
            <p:ph idx="1" type="body"/>
          </p:nvPr>
        </p:nvSpPr>
        <p:spPr>
          <a:xfrm>
            <a:off x="1167493" y="2528205"/>
            <a:ext cx="4663440" cy="2828613"/>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chemeClr val="dk1"/>
              </a:buClr>
              <a:buSzPts val="1500"/>
              <a:buNone/>
              <a:defRPr sz="1500">
                <a:latin typeface="Arial"/>
                <a:ea typeface="Arial"/>
                <a:cs typeface="Arial"/>
                <a:sym typeface="Arial"/>
              </a:defRPr>
            </a:lvl1pPr>
            <a:lvl2pPr indent="-228600" lvl="1" marL="914400" algn="l">
              <a:lnSpc>
                <a:spcPct val="90000"/>
              </a:lnSpc>
              <a:spcBef>
                <a:spcPts val="375"/>
              </a:spcBef>
              <a:spcAft>
                <a:spcPts val="0"/>
              </a:spcAft>
              <a:buClr>
                <a:schemeClr val="dk1"/>
              </a:buClr>
              <a:buSzPts val="1350"/>
              <a:buNone/>
              <a:defRPr sz="1350">
                <a:latin typeface="Arial"/>
                <a:ea typeface="Arial"/>
                <a:cs typeface="Arial"/>
                <a:sym typeface="Arial"/>
              </a:defRPr>
            </a:lvl2pPr>
            <a:lvl3pPr indent="-228600" lvl="2" marL="1371600" algn="l">
              <a:lnSpc>
                <a:spcPct val="90000"/>
              </a:lnSpc>
              <a:spcBef>
                <a:spcPts val="375"/>
              </a:spcBef>
              <a:spcAft>
                <a:spcPts val="0"/>
              </a:spcAft>
              <a:buClr>
                <a:schemeClr val="dk1"/>
              </a:buClr>
              <a:buSzPts val="1200"/>
              <a:buNone/>
              <a:defRPr sz="1200">
                <a:latin typeface="Arial"/>
                <a:ea typeface="Arial"/>
                <a:cs typeface="Arial"/>
                <a:sym typeface="Arial"/>
              </a:defRPr>
            </a:lvl3pPr>
            <a:lvl4pPr indent="-228600" lvl="3" marL="1828800" algn="l">
              <a:lnSpc>
                <a:spcPct val="90000"/>
              </a:lnSpc>
              <a:spcBef>
                <a:spcPts val="375"/>
              </a:spcBef>
              <a:spcAft>
                <a:spcPts val="0"/>
              </a:spcAft>
              <a:buClr>
                <a:schemeClr val="dk1"/>
              </a:buClr>
              <a:buSzPts val="1050"/>
              <a:buNone/>
              <a:defRPr sz="1050">
                <a:latin typeface="Arial"/>
                <a:ea typeface="Arial"/>
                <a:cs typeface="Arial"/>
                <a:sym typeface="Arial"/>
              </a:defRPr>
            </a:lvl4pPr>
            <a:lvl5pPr indent="-228600" lvl="4" marL="2286000" algn="l">
              <a:lnSpc>
                <a:spcPct val="90000"/>
              </a:lnSpc>
              <a:spcBef>
                <a:spcPts val="375"/>
              </a:spcBef>
              <a:spcAft>
                <a:spcPts val="0"/>
              </a:spcAft>
              <a:buClr>
                <a:schemeClr val="dk1"/>
              </a:buClr>
              <a:buSzPts val="1050"/>
              <a:buNone/>
              <a:defRPr sz="1050">
                <a:latin typeface="Arial"/>
                <a:ea typeface="Arial"/>
                <a:cs typeface="Arial"/>
                <a:sym typeface="Arial"/>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515" name="Google Shape;515;p65"/>
          <p:cNvSpPr/>
          <p:nvPr/>
        </p:nvSpPr>
        <p:spPr>
          <a:xfrm flipH="1">
            <a:off x="8580896" y="1"/>
            <a:ext cx="3611104" cy="3611104"/>
          </a:xfrm>
          <a:custGeom>
            <a:rect b="b" l="l" r="r" t="t"/>
            <a:pathLst>
              <a:path extrusionOk="0" h="1167493" w="1167493">
                <a:moveTo>
                  <a:pt x="0" y="0"/>
                </a:moveTo>
                <a:lnTo>
                  <a:pt x="1167493" y="0"/>
                </a:lnTo>
                <a:cubicBezTo>
                  <a:pt x="522704" y="0"/>
                  <a:pt x="0" y="522704"/>
                  <a:pt x="0" y="1167493"/>
                </a:cubicBezTo>
                <a:lnTo>
                  <a:pt x="0" y="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516" name="Google Shape;516;p65"/>
          <p:cNvSpPr/>
          <p:nvPr/>
        </p:nvSpPr>
        <p:spPr>
          <a:xfrm flipH="1">
            <a:off x="8580896" y="3246896"/>
            <a:ext cx="3611104" cy="3611104"/>
          </a:xfrm>
          <a:custGeom>
            <a:rect b="b" l="l" r="r" t="t"/>
            <a:pathLst>
              <a:path extrusionOk="0" h="1167493" w="1167493">
                <a:moveTo>
                  <a:pt x="0" y="0"/>
                </a:moveTo>
                <a:cubicBezTo>
                  <a:pt x="0" y="644789"/>
                  <a:pt x="522704" y="1167493"/>
                  <a:pt x="1167493" y="1167493"/>
                </a:cubicBezTo>
                <a:lnTo>
                  <a:pt x="0" y="1167493"/>
                </a:lnTo>
                <a:lnTo>
                  <a:pt x="0" y="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517" name="Google Shape;517;p65"/>
          <p:cNvSpPr/>
          <p:nvPr/>
        </p:nvSpPr>
        <p:spPr>
          <a:xfrm>
            <a:off x="1" y="0"/>
            <a:ext cx="933856" cy="933856"/>
          </a:xfrm>
          <a:custGeom>
            <a:rect b="b" l="l" r="r" t="t"/>
            <a:pathLst>
              <a:path extrusionOk="0" h="862693" w="862693">
                <a:moveTo>
                  <a:pt x="0" y="0"/>
                </a:moveTo>
                <a:lnTo>
                  <a:pt x="862693" y="0"/>
                </a:lnTo>
                <a:cubicBezTo>
                  <a:pt x="862693" y="476453"/>
                  <a:pt x="476452" y="862693"/>
                  <a:pt x="0" y="862693"/>
                </a:cubicBezTo>
                <a:lnTo>
                  <a:pt x="0" y="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grpSp>
        <p:nvGrpSpPr>
          <p:cNvPr id="518" name="Google Shape;518;p65"/>
          <p:cNvGrpSpPr/>
          <p:nvPr/>
        </p:nvGrpSpPr>
        <p:grpSpPr>
          <a:xfrm>
            <a:off x="8082093" y="5590905"/>
            <a:ext cx="1572380" cy="1267097"/>
            <a:chOff x="7413403" y="4976359"/>
            <a:chExt cx="2334986" cy="1881641"/>
          </a:xfrm>
        </p:grpSpPr>
        <p:sp>
          <p:nvSpPr>
            <p:cNvPr id="519" name="Google Shape;519;p65"/>
            <p:cNvSpPr/>
            <p:nvPr/>
          </p:nvSpPr>
          <p:spPr>
            <a:xfrm rot="-5400000">
              <a:off x="8223822" y="5333433"/>
              <a:ext cx="1881641" cy="1167493"/>
            </a:xfrm>
            <a:custGeom>
              <a:rect b="b" l="l" r="r" t="t"/>
              <a:pathLst>
                <a:path extrusionOk="0" h="1167493" w="1881641">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520" name="Google Shape;520;p65"/>
            <p:cNvSpPr/>
            <p:nvPr/>
          </p:nvSpPr>
          <p:spPr>
            <a:xfrm flipH="1" rot="5400000">
              <a:off x="7056329" y="5333433"/>
              <a:ext cx="1881641" cy="1167493"/>
            </a:xfrm>
            <a:custGeom>
              <a:rect b="b" l="l" r="r" t="t"/>
              <a:pathLst>
                <a:path extrusionOk="0" h="1167493" w="1881641">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grpSp>
      <p:sp>
        <p:nvSpPr>
          <p:cNvPr id="521" name="Google Shape;521;p65"/>
          <p:cNvSpPr txBox="1"/>
          <p:nvPr>
            <p:ph idx="12" type="sldNum"/>
          </p:nvPr>
        </p:nvSpPr>
        <p:spPr>
          <a:xfrm>
            <a:off x="10153277" y="6356352"/>
            <a:ext cx="1657723"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900">
                <a:solidFill>
                  <a:schemeClr val="accent2"/>
                </a:solidFill>
                <a:latin typeface="Arial"/>
                <a:ea typeface="Arial"/>
                <a:cs typeface="Arial"/>
                <a:sym typeface="Arial"/>
              </a:defRPr>
            </a:lvl1pPr>
            <a:lvl2pPr indent="0" lvl="1" marL="0" algn="r">
              <a:spcBef>
                <a:spcPts val="0"/>
              </a:spcBef>
              <a:buNone/>
              <a:defRPr sz="900">
                <a:solidFill>
                  <a:schemeClr val="accent2"/>
                </a:solidFill>
                <a:latin typeface="Arial"/>
                <a:ea typeface="Arial"/>
                <a:cs typeface="Arial"/>
                <a:sym typeface="Arial"/>
              </a:defRPr>
            </a:lvl2pPr>
            <a:lvl3pPr indent="0" lvl="2" marL="0" algn="r">
              <a:spcBef>
                <a:spcPts val="0"/>
              </a:spcBef>
              <a:buNone/>
              <a:defRPr sz="900">
                <a:solidFill>
                  <a:schemeClr val="accent2"/>
                </a:solidFill>
                <a:latin typeface="Arial"/>
                <a:ea typeface="Arial"/>
                <a:cs typeface="Arial"/>
                <a:sym typeface="Arial"/>
              </a:defRPr>
            </a:lvl3pPr>
            <a:lvl4pPr indent="0" lvl="3" marL="0" algn="r">
              <a:spcBef>
                <a:spcPts val="0"/>
              </a:spcBef>
              <a:buNone/>
              <a:defRPr sz="900">
                <a:solidFill>
                  <a:schemeClr val="accent2"/>
                </a:solidFill>
                <a:latin typeface="Arial"/>
                <a:ea typeface="Arial"/>
                <a:cs typeface="Arial"/>
                <a:sym typeface="Arial"/>
              </a:defRPr>
            </a:lvl4pPr>
            <a:lvl5pPr indent="0" lvl="4" marL="0" algn="r">
              <a:spcBef>
                <a:spcPts val="0"/>
              </a:spcBef>
              <a:buNone/>
              <a:defRPr sz="900">
                <a:solidFill>
                  <a:schemeClr val="accent2"/>
                </a:solidFill>
                <a:latin typeface="Arial"/>
                <a:ea typeface="Arial"/>
                <a:cs typeface="Arial"/>
                <a:sym typeface="Arial"/>
              </a:defRPr>
            </a:lvl5pPr>
            <a:lvl6pPr indent="0" lvl="5" marL="0" algn="r">
              <a:spcBef>
                <a:spcPts val="0"/>
              </a:spcBef>
              <a:buNone/>
              <a:defRPr sz="900">
                <a:solidFill>
                  <a:schemeClr val="accent2"/>
                </a:solidFill>
                <a:latin typeface="Arial"/>
                <a:ea typeface="Arial"/>
                <a:cs typeface="Arial"/>
                <a:sym typeface="Arial"/>
              </a:defRPr>
            </a:lvl6pPr>
            <a:lvl7pPr indent="0" lvl="6" marL="0" algn="r">
              <a:spcBef>
                <a:spcPts val="0"/>
              </a:spcBef>
              <a:buNone/>
              <a:defRPr sz="900">
                <a:solidFill>
                  <a:schemeClr val="accent2"/>
                </a:solidFill>
                <a:latin typeface="Arial"/>
                <a:ea typeface="Arial"/>
                <a:cs typeface="Arial"/>
                <a:sym typeface="Arial"/>
              </a:defRPr>
            </a:lvl7pPr>
            <a:lvl8pPr indent="0" lvl="7" marL="0" algn="r">
              <a:spcBef>
                <a:spcPts val="0"/>
              </a:spcBef>
              <a:buNone/>
              <a:defRPr sz="900">
                <a:solidFill>
                  <a:schemeClr val="accent2"/>
                </a:solidFill>
                <a:latin typeface="Arial"/>
                <a:ea typeface="Arial"/>
                <a:cs typeface="Arial"/>
                <a:sym typeface="Arial"/>
              </a:defRPr>
            </a:lvl8pPr>
            <a:lvl9pPr indent="0" lvl="8" marL="0" algn="r">
              <a:spcBef>
                <a:spcPts val="0"/>
              </a:spcBef>
              <a:buNone/>
              <a:defRPr sz="900">
                <a:solidFill>
                  <a:schemeClr val="accen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522" name="Google Shape;522;p65"/>
          <p:cNvSpPr txBox="1"/>
          <p:nvPr>
            <p:ph idx="2" type="body"/>
          </p:nvPr>
        </p:nvSpPr>
        <p:spPr>
          <a:xfrm>
            <a:off x="6283235" y="2528205"/>
            <a:ext cx="4663440" cy="2828613"/>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chemeClr val="dk1"/>
              </a:buClr>
              <a:buSzPts val="1500"/>
              <a:buNone/>
              <a:defRPr sz="1500">
                <a:latin typeface="Arial"/>
                <a:ea typeface="Arial"/>
                <a:cs typeface="Arial"/>
                <a:sym typeface="Arial"/>
              </a:defRPr>
            </a:lvl1pPr>
            <a:lvl2pPr indent="-228600" lvl="1" marL="914400" algn="l">
              <a:lnSpc>
                <a:spcPct val="90000"/>
              </a:lnSpc>
              <a:spcBef>
                <a:spcPts val="375"/>
              </a:spcBef>
              <a:spcAft>
                <a:spcPts val="0"/>
              </a:spcAft>
              <a:buClr>
                <a:schemeClr val="dk1"/>
              </a:buClr>
              <a:buSzPts val="1350"/>
              <a:buNone/>
              <a:defRPr sz="1350">
                <a:latin typeface="Arial"/>
                <a:ea typeface="Arial"/>
                <a:cs typeface="Arial"/>
                <a:sym typeface="Arial"/>
              </a:defRPr>
            </a:lvl2pPr>
            <a:lvl3pPr indent="-228600" lvl="2" marL="1371600" algn="l">
              <a:lnSpc>
                <a:spcPct val="90000"/>
              </a:lnSpc>
              <a:spcBef>
                <a:spcPts val="375"/>
              </a:spcBef>
              <a:spcAft>
                <a:spcPts val="0"/>
              </a:spcAft>
              <a:buClr>
                <a:schemeClr val="dk1"/>
              </a:buClr>
              <a:buSzPts val="1200"/>
              <a:buNone/>
              <a:defRPr sz="1200">
                <a:latin typeface="Arial"/>
                <a:ea typeface="Arial"/>
                <a:cs typeface="Arial"/>
                <a:sym typeface="Arial"/>
              </a:defRPr>
            </a:lvl3pPr>
            <a:lvl4pPr indent="-228600" lvl="3" marL="1828800" algn="l">
              <a:lnSpc>
                <a:spcPct val="90000"/>
              </a:lnSpc>
              <a:spcBef>
                <a:spcPts val="375"/>
              </a:spcBef>
              <a:spcAft>
                <a:spcPts val="0"/>
              </a:spcAft>
              <a:buClr>
                <a:schemeClr val="dk1"/>
              </a:buClr>
              <a:buSzPts val="1050"/>
              <a:buNone/>
              <a:defRPr sz="1050">
                <a:latin typeface="Arial"/>
                <a:ea typeface="Arial"/>
                <a:cs typeface="Arial"/>
                <a:sym typeface="Arial"/>
              </a:defRPr>
            </a:lvl4pPr>
            <a:lvl5pPr indent="-228600" lvl="4" marL="2286000" algn="l">
              <a:lnSpc>
                <a:spcPct val="90000"/>
              </a:lnSpc>
              <a:spcBef>
                <a:spcPts val="375"/>
              </a:spcBef>
              <a:spcAft>
                <a:spcPts val="0"/>
              </a:spcAft>
              <a:buClr>
                <a:schemeClr val="dk1"/>
              </a:buClr>
              <a:buSzPts val="1050"/>
              <a:buNone/>
              <a:defRPr sz="1050">
                <a:latin typeface="Arial"/>
                <a:ea typeface="Arial"/>
                <a:cs typeface="Arial"/>
                <a:sym typeface="Arial"/>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523" name="Google Shape;523;p65"/>
          <p:cNvSpPr txBox="1"/>
          <p:nvPr>
            <p:ph idx="3" type="body"/>
          </p:nvPr>
        </p:nvSpPr>
        <p:spPr>
          <a:xfrm>
            <a:off x="1167493" y="2005689"/>
            <a:ext cx="4663440" cy="522514"/>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chemeClr val="dk1"/>
              </a:buClr>
              <a:buSzPts val="1800"/>
              <a:buNone/>
              <a:defRPr b="1" sz="1800">
                <a:latin typeface="Arial"/>
                <a:ea typeface="Arial"/>
                <a:cs typeface="Arial"/>
                <a:sym typeface="Arial"/>
              </a:defRPr>
            </a:lvl1pPr>
            <a:lvl2pPr indent="-228600" lvl="1" marL="914400" algn="l">
              <a:lnSpc>
                <a:spcPct val="90000"/>
              </a:lnSpc>
              <a:spcBef>
                <a:spcPts val="375"/>
              </a:spcBef>
              <a:spcAft>
                <a:spcPts val="0"/>
              </a:spcAft>
              <a:buClr>
                <a:schemeClr val="dk1"/>
              </a:buClr>
              <a:buSzPts val="1500"/>
              <a:buNone/>
              <a:defRPr b="1" sz="1500">
                <a:latin typeface="Arial"/>
                <a:ea typeface="Arial"/>
                <a:cs typeface="Arial"/>
                <a:sym typeface="Arial"/>
              </a:defRPr>
            </a:lvl2pPr>
            <a:lvl3pPr indent="-228600" lvl="2" marL="1371600" algn="l">
              <a:lnSpc>
                <a:spcPct val="90000"/>
              </a:lnSpc>
              <a:spcBef>
                <a:spcPts val="375"/>
              </a:spcBef>
              <a:spcAft>
                <a:spcPts val="0"/>
              </a:spcAft>
              <a:buClr>
                <a:schemeClr val="dk1"/>
              </a:buClr>
              <a:buSzPts val="1350"/>
              <a:buNone/>
              <a:defRPr b="1" sz="1350">
                <a:latin typeface="Arial"/>
                <a:ea typeface="Arial"/>
                <a:cs typeface="Arial"/>
                <a:sym typeface="Arial"/>
              </a:defRPr>
            </a:lvl3pPr>
            <a:lvl4pPr indent="-228600" lvl="3" marL="1828800" algn="l">
              <a:lnSpc>
                <a:spcPct val="90000"/>
              </a:lnSpc>
              <a:spcBef>
                <a:spcPts val="375"/>
              </a:spcBef>
              <a:spcAft>
                <a:spcPts val="0"/>
              </a:spcAft>
              <a:buClr>
                <a:schemeClr val="dk1"/>
              </a:buClr>
              <a:buSzPts val="1200"/>
              <a:buNone/>
              <a:defRPr b="1" sz="1200">
                <a:latin typeface="Arial"/>
                <a:ea typeface="Arial"/>
                <a:cs typeface="Arial"/>
                <a:sym typeface="Arial"/>
              </a:defRPr>
            </a:lvl4pPr>
            <a:lvl5pPr indent="-228600" lvl="4" marL="2286000" algn="l">
              <a:lnSpc>
                <a:spcPct val="90000"/>
              </a:lnSpc>
              <a:spcBef>
                <a:spcPts val="375"/>
              </a:spcBef>
              <a:spcAft>
                <a:spcPts val="0"/>
              </a:spcAft>
              <a:buClr>
                <a:schemeClr val="dk1"/>
              </a:buClr>
              <a:buSzPts val="1200"/>
              <a:buNone/>
              <a:defRPr b="1" sz="1200">
                <a:latin typeface="Arial"/>
                <a:ea typeface="Arial"/>
                <a:cs typeface="Arial"/>
                <a:sym typeface="Arial"/>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524" name="Google Shape;524;p65"/>
          <p:cNvSpPr txBox="1"/>
          <p:nvPr>
            <p:ph idx="4" type="body"/>
          </p:nvPr>
        </p:nvSpPr>
        <p:spPr>
          <a:xfrm>
            <a:off x="6283235" y="2005689"/>
            <a:ext cx="4663440" cy="522514"/>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chemeClr val="dk1"/>
              </a:buClr>
              <a:buSzPts val="1800"/>
              <a:buNone/>
              <a:defRPr b="1" sz="1800">
                <a:latin typeface="Arial"/>
                <a:ea typeface="Arial"/>
                <a:cs typeface="Arial"/>
                <a:sym typeface="Arial"/>
              </a:defRPr>
            </a:lvl1pPr>
            <a:lvl2pPr indent="-228600" lvl="1" marL="914400" algn="l">
              <a:lnSpc>
                <a:spcPct val="90000"/>
              </a:lnSpc>
              <a:spcBef>
                <a:spcPts val="375"/>
              </a:spcBef>
              <a:spcAft>
                <a:spcPts val="0"/>
              </a:spcAft>
              <a:buClr>
                <a:schemeClr val="dk1"/>
              </a:buClr>
              <a:buSzPts val="1500"/>
              <a:buNone/>
              <a:defRPr b="1" sz="1500">
                <a:latin typeface="Arial"/>
                <a:ea typeface="Arial"/>
                <a:cs typeface="Arial"/>
                <a:sym typeface="Arial"/>
              </a:defRPr>
            </a:lvl2pPr>
            <a:lvl3pPr indent="-228600" lvl="2" marL="1371600" algn="l">
              <a:lnSpc>
                <a:spcPct val="90000"/>
              </a:lnSpc>
              <a:spcBef>
                <a:spcPts val="375"/>
              </a:spcBef>
              <a:spcAft>
                <a:spcPts val="0"/>
              </a:spcAft>
              <a:buClr>
                <a:schemeClr val="dk1"/>
              </a:buClr>
              <a:buSzPts val="1350"/>
              <a:buNone/>
              <a:defRPr b="1" sz="1350">
                <a:latin typeface="Arial"/>
                <a:ea typeface="Arial"/>
                <a:cs typeface="Arial"/>
                <a:sym typeface="Arial"/>
              </a:defRPr>
            </a:lvl3pPr>
            <a:lvl4pPr indent="-228600" lvl="3" marL="1828800" algn="l">
              <a:lnSpc>
                <a:spcPct val="90000"/>
              </a:lnSpc>
              <a:spcBef>
                <a:spcPts val="375"/>
              </a:spcBef>
              <a:spcAft>
                <a:spcPts val="0"/>
              </a:spcAft>
              <a:buClr>
                <a:schemeClr val="dk1"/>
              </a:buClr>
              <a:buSzPts val="1200"/>
              <a:buNone/>
              <a:defRPr b="1" sz="1200">
                <a:latin typeface="Arial"/>
                <a:ea typeface="Arial"/>
                <a:cs typeface="Arial"/>
                <a:sym typeface="Arial"/>
              </a:defRPr>
            </a:lvl4pPr>
            <a:lvl5pPr indent="-228600" lvl="4" marL="2286000" algn="l">
              <a:lnSpc>
                <a:spcPct val="90000"/>
              </a:lnSpc>
              <a:spcBef>
                <a:spcPts val="375"/>
              </a:spcBef>
              <a:spcAft>
                <a:spcPts val="0"/>
              </a:spcAft>
              <a:buClr>
                <a:schemeClr val="dk1"/>
              </a:buClr>
              <a:buSzPts val="1200"/>
              <a:buNone/>
              <a:defRPr b="1" sz="1200">
                <a:latin typeface="Arial"/>
                <a:ea typeface="Arial"/>
                <a:cs typeface="Arial"/>
                <a:sym typeface="Arial"/>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Title and Content">
  <p:cSld name="3 Title and Content">
    <p:spTree>
      <p:nvGrpSpPr>
        <p:cNvPr id="525" name="Shape 525"/>
        <p:cNvGrpSpPr/>
        <p:nvPr/>
      </p:nvGrpSpPr>
      <p:grpSpPr>
        <a:xfrm>
          <a:off x="0" y="0"/>
          <a:ext cx="0" cy="0"/>
          <a:chOff x="0" y="0"/>
          <a:chExt cx="0" cy="0"/>
        </a:xfrm>
      </p:grpSpPr>
      <p:sp>
        <p:nvSpPr>
          <p:cNvPr id="526" name="Google Shape;526;p66"/>
          <p:cNvSpPr txBox="1"/>
          <p:nvPr>
            <p:ph type="title"/>
          </p:nvPr>
        </p:nvSpPr>
        <p:spPr>
          <a:xfrm>
            <a:off x="1167494" y="381000"/>
            <a:ext cx="9779183" cy="1325563"/>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600"/>
              <a:buFont typeface="Arial"/>
              <a:buNone/>
              <a:defRPr b="1" sz="3600">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27" name="Google Shape;527;p66"/>
          <p:cNvSpPr txBox="1"/>
          <p:nvPr>
            <p:ph idx="1" type="body"/>
          </p:nvPr>
        </p:nvSpPr>
        <p:spPr>
          <a:xfrm>
            <a:off x="1167491" y="2526318"/>
            <a:ext cx="3218688" cy="2828613"/>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chemeClr val="dk1"/>
              </a:buClr>
              <a:buSzPts val="1500"/>
              <a:buNone/>
              <a:defRPr sz="1500">
                <a:latin typeface="Arial"/>
                <a:ea typeface="Arial"/>
                <a:cs typeface="Arial"/>
                <a:sym typeface="Arial"/>
              </a:defRPr>
            </a:lvl1pPr>
            <a:lvl2pPr indent="-228600" lvl="1" marL="914400" algn="l">
              <a:lnSpc>
                <a:spcPct val="90000"/>
              </a:lnSpc>
              <a:spcBef>
                <a:spcPts val="375"/>
              </a:spcBef>
              <a:spcAft>
                <a:spcPts val="0"/>
              </a:spcAft>
              <a:buClr>
                <a:schemeClr val="dk1"/>
              </a:buClr>
              <a:buSzPts val="1350"/>
              <a:buNone/>
              <a:defRPr sz="1350">
                <a:latin typeface="Arial"/>
                <a:ea typeface="Arial"/>
                <a:cs typeface="Arial"/>
                <a:sym typeface="Arial"/>
              </a:defRPr>
            </a:lvl2pPr>
            <a:lvl3pPr indent="-228600" lvl="2" marL="1371600" algn="l">
              <a:lnSpc>
                <a:spcPct val="90000"/>
              </a:lnSpc>
              <a:spcBef>
                <a:spcPts val="375"/>
              </a:spcBef>
              <a:spcAft>
                <a:spcPts val="0"/>
              </a:spcAft>
              <a:buClr>
                <a:schemeClr val="dk1"/>
              </a:buClr>
              <a:buSzPts val="1200"/>
              <a:buNone/>
              <a:defRPr sz="1200">
                <a:latin typeface="Arial"/>
                <a:ea typeface="Arial"/>
                <a:cs typeface="Arial"/>
                <a:sym typeface="Arial"/>
              </a:defRPr>
            </a:lvl3pPr>
            <a:lvl4pPr indent="-228600" lvl="3" marL="1828800" algn="l">
              <a:lnSpc>
                <a:spcPct val="90000"/>
              </a:lnSpc>
              <a:spcBef>
                <a:spcPts val="375"/>
              </a:spcBef>
              <a:spcAft>
                <a:spcPts val="0"/>
              </a:spcAft>
              <a:buClr>
                <a:schemeClr val="dk1"/>
              </a:buClr>
              <a:buSzPts val="1050"/>
              <a:buNone/>
              <a:defRPr sz="1050">
                <a:latin typeface="Arial"/>
                <a:ea typeface="Arial"/>
                <a:cs typeface="Arial"/>
                <a:sym typeface="Arial"/>
              </a:defRPr>
            </a:lvl4pPr>
            <a:lvl5pPr indent="-228600" lvl="4" marL="2286000" algn="l">
              <a:lnSpc>
                <a:spcPct val="90000"/>
              </a:lnSpc>
              <a:spcBef>
                <a:spcPts val="375"/>
              </a:spcBef>
              <a:spcAft>
                <a:spcPts val="0"/>
              </a:spcAft>
              <a:buClr>
                <a:schemeClr val="dk1"/>
              </a:buClr>
              <a:buSzPts val="1050"/>
              <a:buNone/>
              <a:defRPr sz="1050">
                <a:latin typeface="Arial"/>
                <a:ea typeface="Arial"/>
                <a:cs typeface="Arial"/>
                <a:sym typeface="Arial"/>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528" name="Google Shape;528;p66"/>
          <p:cNvSpPr/>
          <p:nvPr/>
        </p:nvSpPr>
        <p:spPr>
          <a:xfrm rot="5400000">
            <a:off x="8580896" y="0"/>
            <a:ext cx="3611104" cy="3611104"/>
          </a:xfrm>
          <a:custGeom>
            <a:rect b="b" l="l" r="r" t="t"/>
            <a:pathLst>
              <a:path extrusionOk="0" h="1167493" w="1167493">
                <a:moveTo>
                  <a:pt x="0" y="0"/>
                </a:moveTo>
                <a:lnTo>
                  <a:pt x="1167493" y="0"/>
                </a:lnTo>
                <a:cubicBezTo>
                  <a:pt x="522704" y="0"/>
                  <a:pt x="0" y="522704"/>
                  <a:pt x="0" y="1167493"/>
                </a:cubicBezTo>
                <a:lnTo>
                  <a:pt x="0" y="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529" name="Google Shape;529;p66"/>
          <p:cNvSpPr/>
          <p:nvPr/>
        </p:nvSpPr>
        <p:spPr>
          <a:xfrm>
            <a:off x="-2364" y="3246896"/>
            <a:ext cx="3611104" cy="3611104"/>
          </a:xfrm>
          <a:custGeom>
            <a:rect b="b" l="l" r="r" t="t"/>
            <a:pathLst>
              <a:path extrusionOk="0" h="1167493" w="1167493">
                <a:moveTo>
                  <a:pt x="0" y="0"/>
                </a:moveTo>
                <a:cubicBezTo>
                  <a:pt x="0" y="644789"/>
                  <a:pt x="522704" y="1167493"/>
                  <a:pt x="1167493" y="1167493"/>
                </a:cubicBezTo>
                <a:lnTo>
                  <a:pt x="0" y="1167493"/>
                </a:lnTo>
                <a:lnTo>
                  <a:pt x="0" y="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530" name="Google Shape;530;p66"/>
          <p:cNvSpPr/>
          <p:nvPr/>
        </p:nvSpPr>
        <p:spPr>
          <a:xfrm flipH="1" rot="5400000">
            <a:off x="11258144" y="5924144"/>
            <a:ext cx="933856" cy="933856"/>
          </a:xfrm>
          <a:custGeom>
            <a:rect b="b" l="l" r="r" t="t"/>
            <a:pathLst>
              <a:path extrusionOk="0" h="862693" w="862693">
                <a:moveTo>
                  <a:pt x="0" y="0"/>
                </a:moveTo>
                <a:lnTo>
                  <a:pt x="862693" y="0"/>
                </a:lnTo>
                <a:cubicBezTo>
                  <a:pt x="862693" y="476453"/>
                  <a:pt x="476452" y="862693"/>
                  <a:pt x="0" y="862693"/>
                </a:cubicBezTo>
                <a:lnTo>
                  <a:pt x="0" y="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grpSp>
        <p:nvGrpSpPr>
          <p:cNvPr id="531" name="Google Shape;531;p66"/>
          <p:cNvGrpSpPr/>
          <p:nvPr/>
        </p:nvGrpSpPr>
        <p:grpSpPr>
          <a:xfrm>
            <a:off x="2587418" y="5590905"/>
            <a:ext cx="1572380" cy="1267097"/>
            <a:chOff x="7413403" y="4976359"/>
            <a:chExt cx="2334986" cy="1881641"/>
          </a:xfrm>
        </p:grpSpPr>
        <p:sp>
          <p:nvSpPr>
            <p:cNvPr id="532" name="Google Shape;532;p66"/>
            <p:cNvSpPr/>
            <p:nvPr/>
          </p:nvSpPr>
          <p:spPr>
            <a:xfrm rot="-5400000">
              <a:off x="8223822" y="5333433"/>
              <a:ext cx="1881641" cy="1167493"/>
            </a:xfrm>
            <a:custGeom>
              <a:rect b="b" l="l" r="r" t="t"/>
              <a:pathLst>
                <a:path extrusionOk="0" h="1167493" w="1881641">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533" name="Google Shape;533;p66"/>
            <p:cNvSpPr/>
            <p:nvPr/>
          </p:nvSpPr>
          <p:spPr>
            <a:xfrm flipH="1" rot="5400000">
              <a:off x="7056329" y="5333433"/>
              <a:ext cx="1881641" cy="1167493"/>
            </a:xfrm>
            <a:custGeom>
              <a:rect b="b" l="l" r="r" t="t"/>
              <a:pathLst>
                <a:path extrusionOk="0" h="1167493" w="1881641">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grpSp>
      <p:sp>
        <p:nvSpPr>
          <p:cNvPr id="534" name="Google Shape;534;p66"/>
          <p:cNvSpPr txBox="1"/>
          <p:nvPr>
            <p:ph idx="2" type="body"/>
          </p:nvPr>
        </p:nvSpPr>
        <p:spPr>
          <a:xfrm>
            <a:off x="4683789" y="2526318"/>
            <a:ext cx="3173279" cy="2828613"/>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chemeClr val="dk1"/>
              </a:buClr>
              <a:buSzPts val="1500"/>
              <a:buNone/>
              <a:defRPr sz="1500">
                <a:latin typeface="Arial"/>
                <a:ea typeface="Arial"/>
                <a:cs typeface="Arial"/>
                <a:sym typeface="Arial"/>
              </a:defRPr>
            </a:lvl1pPr>
            <a:lvl2pPr indent="-228600" lvl="1" marL="914400" algn="l">
              <a:lnSpc>
                <a:spcPct val="90000"/>
              </a:lnSpc>
              <a:spcBef>
                <a:spcPts val="375"/>
              </a:spcBef>
              <a:spcAft>
                <a:spcPts val="0"/>
              </a:spcAft>
              <a:buClr>
                <a:schemeClr val="dk1"/>
              </a:buClr>
              <a:buSzPts val="1350"/>
              <a:buNone/>
              <a:defRPr sz="1350">
                <a:latin typeface="Arial"/>
                <a:ea typeface="Arial"/>
                <a:cs typeface="Arial"/>
                <a:sym typeface="Arial"/>
              </a:defRPr>
            </a:lvl2pPr>
            <a:lvl3pPr indent="-228600" lvl="2" marL="1371600" algn="l">
              <a:lnSpc>
                <a:spcPct val="90000"/>
              </a:lnSpc>
              <a:spcBef>
                <a:spcPts val="375"/>
              </a:spcBef>
              <a:spcAft>
                <a:spcPts val="0"/>
              </a:spcAft>
              <a:buClr>
                <a:schemeClr val="dk1"/>
              </a:buClr>
              <a:buSzPts val="1200"/>
              <a:buNone/>
              <a:defRPr sz="1200">
                <a:latin typeface="Arial"/>
                <a:ea typeface="Arial"/>
                <a:cs typeface="Arial"/>
                <a:sym typeface="Arial"/>
              </a:defRPr>
            </a:lvl3pPr>
            <a:lvl4pPr indent="-228600" lvl="3" marL="1828800" algn="l">
              <a:lnSpc>
                <a:spcPct val="90000"/>
              </a:lnSpc>
              <a:spcBef>
                <a:spcPts val="375"/>
              </a:spcBef>
              <a:spcAft>
                <a:spcPts val="0"/>
              </a:spcAft>
              <a:buClr>
                <a:schemeClr val="dk1"/>
              </a:buClr>
              <a:buSzPts val="1050"/>
              <a:buNone/>
              <a:defRPr sz="1050">
                <a:latin typeface="Arial"/>
                <a:ea typeface="Arial"/>
                <a:cs typeface="Arial"/>
                <a:sym typeface="Arial"/>
              </a:defRPr>
            </a:lvl4pPr>
            <a:lvl5pPr indent="-228600" lvl="4" marL="2286000" algn="l">
              <a:lnSpc>
                <a:spcPct val="90000"/>
              </a:lnSpc>
              <a:spcBef>
                <a:spcPts val="375"/>
              </a:spcBef>
              <a:spcAft>
                <a:spcPts val="0"/>
              </a:spcAft>
              <a:buClr>
                <a:schemeClr val="dk1"/>
              </a:buClr>
              <a:buSzPts val="1050"/>
              <a:buNone/>
              <a:defRPr sz="1050">
                <a:latin typeface="Arial"/>
                <a:ea typeface="Arial"/>
                <a:cs typeface="Arial"/>
                <a:sym typeface="Arial"/>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535" name="Google Shape;535;p66"/>
          <p:cNvSpPr txBox="1"/>
          <p:nvPr>
            <p:ph idx="3" type="body"/>
          </p:nvPr>
        </p:nvSpPr>
        <p:spPr>
          <a:xfrm>
            <a:off x="1167494" y="2003804"/>
            <a:ext cx="3173279" cy="522514"/>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chemeClr val="dk1"/>
              </a:buClr>
              <a:buSzPts val="1800"/>
              <a:buNone/>
              <a:defRPr b="1" sz="1800">
                <a:latin typeface="Arial"/>
                <a:ea typeface="Arial"/>
                <a:cs typeface="Arial"/>
                <a:sym typeface="Arial"/>
              </a:defRPr>
            </a:lvl1pPr>
            <a:lvl2pPr indent="-228600" lvl="1" marL="914400" algn="l">
              <a:lnSpc>
                <a:spcPct val="90000"/>
              </a:lnSpc>
              <a:spcBef>
                <a:spcPts val="375"/>
              </a:spcBef>
              <a:spcAft>
                <a:spcPts val="0"/>
              </a:spcAft>
              <a:buClr>
                <a:schemeClr val="dk1"/>
              </a:buClr>
              <a:buSzPts val="1500"/>
              <a:buNone/>
              <a:defRPr b="1" sz="1500">
                <a:latin typeface="Arial"/>
                <a:ea typeface="Arial"/>
                <a:cs typeface="Arial"/>
                <a:sym typeface="Arial"/>
              </a:defRPr>
            </a:lvl2pPr>
            <a:lvl3pPr indent="-228600" lvl="2" marL="1371600" algn="l">
              <a:lnSpc>
                <a:spcPct val="90000"/>
              </a:lnSpc>
              <a:spcBef>
                <a:spcPts val="375"/>
              </a:spcBef>
              <a:spcAft>
                <a:spcPts val="0"/>
              </a:spcAft>
              <a:buClr>
                <a:schemeClr val="dk1"/>
              </a:buClr>
              <a:buSzPts val="1350"/>
              <a:buNone/>
              <a:defRPr b="1" sz="1350">
                <a:latin typeface="Arial"/>
                <a:ea typeface="Arial"/>
                <a:cs typeface="Arial"/>
                <a:sym typeface="Arial"/>
              </a:defRPr>
            </a:lvl3pPr>
            <a:lvl4pPr indent="-228600" lvl="3" marL="1828800" algn="l">
              <a:lnSpc>
                <a:spcPct val="90000"/>
              </a:lnSpc>
              <a:spcBef>
                <a:spcPts val="375"/>
              </a:spcBef>
              <a:spcAft>
                <a:spcPts val="0"/>
              </a:spcAft>
              <a:buClr>
                <a:schemeClr val="dk1"/>
              </a:buClr>
              <a:buSzPts val="1200"/>
              <a:buNone/>
              <a:defRPr b="1" sz="1200">
                <a:latin typeface="Arial"/>
                <a:ea typeface="Arial"/>
                <a:cs typeface="Arial"/>
                <a:sym typeface="Arial"/>
              </a:defRPr>
            </a:lvl4pPr>
            <a:lvl5pPr indent="-228600" lvl="4" marL="2286000" algn="l">
              <a:lnSpc>
                <a:spcPct val="90000"/>
              </a:lnSpc>
              <a:spcBef>
                <a:spcPts val="375"/>
              </a:spcBef>
              <a:spcAft>
                <a:spcPts val="0"/>
              </a:spcAft>
              <a:buClr>
                <a:schemeClr val="dk1"/>
              </a:buClr>
              <a:buSzPts val="1200"/>
              <a:buNone/>
              <a:defRPr b="1" sz="1200">
                <a:latin typeface="Arial"/>
                <a:ea typeface="Arial"/>
                <a:cs typeface="Arial"/>
                <a:sym typeface="Arial"/>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536" name="Google Shape;536;p66"/>
          <p:cNvSpPr txBox="1"/>
          <p:nvPr>
            <p:ph idx="4" type="body"/>
          </p:nvPr>
        </p:nvSpPr>
        <p:spPr>
          <a:xfrm>
            <a:off x="4683789" y="2003804"/>
            <a:ext cx="3173279" cy="522514"/>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chemeClr val="dk1"/>
              </a:buClr>
              <a:buSzPts val="1800"/>
              <a:buNone/>
              <a:defRPr b="1" sz="1800">
                <a:latin typeface="Arial"/>
                <a:ea typeface="Arial"/>
                <a:cs typeface="Arial"/>
                <a:sym typeface="Arial"/>
              </a:defRPr>
            </a:lvl1pPr>
            <a:lvl2pPr indent="-228600" lvl="1" marL="914400" algn="l">
              <a:lnSpc>
                <a:spcPct val="90000"/>
              </a:lnSpc>
              <a:spcBef>
                <a:spcPts val="375"/>
              </a:spcBef>
              <a:spcAft>
                <a:spcPts val="0"/>
              </a:spcAft>
              <a:buClr>
                <a:schemeClr val="dk1"/>
              </a:buClr>
              <a:buSzPts val="1500"/>
              <a:buNone/>
              <a:defRPr b="1" sz="1500">
                <a:latin typeface="Arial"/>
                <a:ea typeface="Arial"/>
                <a:cs typeface="Arial"/>
                <a:sym typeface="Arial"/>
              </a:defRPr>
            </a:lvl2pPr>
            <a:lvl3pPr indent="-228600" lvl="2" marL="1371600" algn="l">
              <a:lnSpc>
                <a:spcPct val="90000"/>
              </a:lnSpc>
              <a:spcBef>
                <a:spcPts val="375"/>
              </a:spcBef>
              <a:spcAft>
                <a:spcPts val="0"/>
              </a:spcAft>
              <a:buClr>
                <a:schemeClr val="dk1"/>
              </a:buClr>
              <a:buSzPts val="1350"/>
              <a:buNone/>
              <a:defRPr b="1" sz="1350">
                <a:latin typeface="Arial"/>
                <a:ea typeface="Arial"/>
                <a:cs typeface="Arial"/>
                <a:sym typeface="Arial"/>
              </a:defRPr>
            </a:lvl3pPr>
            <a:lvl4pPr indent="-228600" lvl="3" marL="1828800" algn="l">
              <a:lnSpc>
                <a:spcPct val="90000"/>
              </a:lnSpc>
              <a:spcBef>
                <a:spcPts val="375"/>
              </a:spcBef>
              <a:spcAft>
                <a:spcPts val="0"/>
              </a:spcAft>
              <a:buClr>
                <a:schemeClr val="dk1"/>
              </a:buClr>
              <a:buSzPts val="1200"/>
              <a:buNone/>
              <a:defRPr b="1" sz="1200">
                <a:latin typeface="Arial"/>
                <a:ea typeface="Arial"/>
                <a:cs typeface="Arial"/>
                <a:sym typeface="Arial"/>
              </a:defRPr>
            </a:lvl4pPr>
            <a:lvl5pPr indent="-228600" lvl="4" marL="2286000" algn="l">
              <a:lnSpc>
                <a:spcPct val="90000"/>
              </a:lnSpc>
              <a:spcBef>
                <a:spcPts val="375"/>
              </a:spcBef>
              <a:spcAft>
                <a:spcPts val="0"/>
              </a:spcAft>
              <a:buClr>
                <a:schemeClr val="dk1"/>
              </a:buClr>
              <a:buSzPts val="1200"/>
              <a:buNone/>
              <a:defRPr b="1" sz="1200">
                <a:latin typeface="Arial"/>
                <a:ea typeface="Arial"/>
                <a:cs typeface="Arial"/>
                <a:sym typeface="Arial"/>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537" name="Google Shape;537;p66"/>
          <p:cNvSpPr txBox="1"/>
          <p:nvPr>
            <p:ph idx="5" type="body"/>
          </p:nvPr>
        </p:nvSpPr>
        <p:spPr>
          <a:xfrm>
            <a:off x="8200083" y="2526318"/>
            <a:ext cx="3173279" cy="2828613"/>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chemeClr val="dk1"/>
              </a:buClr>
              <a:buSzPts val="1500"/>
              <a:buNone/>
              <a:defRPr sz="1500">
                <a:latin typeface="Arial"/>
                <a:ea typeface="Arial"/>
                <a:cs typeface="Arial"/>
                <a:sym typeface="Arial"/>
              </a:defRPr>
            </a:lvl1pPr>
            <a:lvl2pPr indent="-228600" lvl="1" marL="914400" algn="l">
              <a:lnSpc>
                <a:spcPct val="90000"/>
              </a:lnSpc>
              <a:spcBef>
                <a:spcPts val="375"/>
              </a:spcBef>
              <a:spcAft>
                <a:spcPts val="0"/>
              </a:spcAft>
              <a:buClr>
                <a:schemeClr val="dk1"/>
              </a:buClr>
              <a:buSzPts val="1350"/>
              <a:buNone/>
              <a:defRPr sz="1350">
                <a:latin typeface="Arial"/>
                <a:ea typeface="Arial"/>
                <a:cs typeface="Arial"/>
                <a:sym typeface="Arial"/>
              </a:defRPr>
            </a:lvl2pPr>
            <a:lvl3pPr indent="-228600" lvl="2" marL="1371600" algn="l">
              <a:lnSpc>
                <a:spcPct val="90000"/>
              </a:lnSpc>
              <a:spcBef>
                <a:spcPts val="375"/>
              </a:spcBef>
              <a:spcAft>
                <a:spcPts val="0"/>
              </a:spcAft>
              <a:buClr>
                <a:schemeClr val="dk1"/>
              </a:buClr>
              <a:buSzPts val="1200"/>
              <a:buNone/>
              <a:defRPr sz="1200">
                <a:latin typeface="Arial"/>
                <a:ea typeface="Arial"/>
                <a:cs typeface="Arial"/>
                <a:sym typeface="Arial"/>
              </a:defRPr>
            </a:lvl3pPr>
            <a:lvl4pPr indent="-228600" lvl="3" marL="1828800" algn="l">
              <a:lnSpc>
                <a:spcPct val="90000"/>
              </a:lnSpc>
              <a:spcBef>
                <a:spcPts val="375"/>
              </a:spcBef>
              <a:spcAft>
                <a:spcPts val="0"/>
              </a:spcAft>
              <a:buClr>
                <a:schemeClr val="dk1"/>
              </a:buClr>
              <a:buSzPts val="1050"/>
              <a:buNone/>
              <a:defRPr sz="1050">
                <a:latin typeface="Arial"/>
                <a:ea typeface="Arial"/>
                <a:cs typeface="Arial"/>
                <a:sym typeface="Arial"/>
              </a:defRPr>
            </a:lvl4pPr>
            <a:lvl5pPr indent="-228600" lvl="4" marL="2286000" algn="l">
              <a:lnSpc>
                <a:spcPct val="90000"/>
              </a:lnSpc>
              <a:spcBef>
                <a:spcPts val="375"/>
              </a:spcBef>
              <a:spcAft>
                <a:spcPts val="0"/>
              </a:spcAft>
              <a:buClr>
                <a:schemeClr val="dk1"/>
              </a:buClr>
              <a:buSzPts val="1050"/>
              <a:buNone/>
              <a:defRPr sz="1050">
                <a:latin typeface="Arial"/>
                <a:ea typeface="Arial"/>
                <a:cs typeface="Arial"/>
                <a:sym typeface="Arial"/>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538" name="Google Shape;538;p66"/>
          <p:cNvSpPr txBox="1"/>
          <p:nvPr>
            <p:ph idx="6" type="body"/>
          </p:nvPr>
        </p:nvSpPr>
        <p:spPr>
          <a:xfrm>
            <a:off x="8200083" y="2003804"/>
            <a:ext cx="3173279" cy="522514"/>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chemeClr val="dk1"/>
              </a:buClr>
              <a:buSzPts val="1800"/>
              <a:buNone/>
              <a:defRPr b="1" sz="1800">
                <a:latin typeface="Arial"/>
                <a:ea typeface="Arial"/>
                <a:cs typeface="Arial"/>
                <a:sym typeface="Arial"/>
              </a:defRPr>
            </a:lvl1pPr>
            <a:lvl2pPr indent="-228600" lvl="1" marL="914400" algn="l">
              <a:lnSpc>
                <a:spcPct val="90000"/>
              </a:lnSpc>
              <a:spcBef>
                <a:spcPts val="375"/>
              </a:spcBef>
              <a:spcAft>
                <a:spcPts val="0"/>
              </a:spcAft>
              <a:buClr>
                <a:schemeClr val="dk1"/>
              </a:buClr>
              <a:buSzPts val="1500"/>
              <a:buNone/>
              <a:defRPr b="1" sz="1500">
                <a:latin typeface="Arial"/>
                <a:ea typeface="Arial"/>
                <a:cs typeface="Arial"/>
                <a:sym typeface="Arial"/>
              </a:defRPr>
            </a:lvl2pPr>
            <a:lvl3pPr indent="-228600" lvl="2" marL="1371600" algn="l">
              <a:lnSpc>
                <a:spcPct val="90000"/>
              </a:lnSpc>
              <a:spcBef>
                <a:spcPts val="375"/>
              </a:spcBef>
              <a:spcAft>
                <a:spcPts val="0"/>
              </a:spcAft>
              <a:buClr>
                <a:schemeClr val="dk1"/>
              </a:buClr>
              <a:buSzPts val="1350"/>
              <a:buNone/>
              <a:defRPr b="1" sz="1350">
                <a:latin typeface="Arial"/>
                <a:ea typeface="Arial"/>
                <a:cs typeface="Arial"/>
                <a:sym typeface="Arial"/>
              </a:defRPr>
            </a:lvl3pPr>
            <a:lvl4pPr indent="-228600" lvl="3" marL="1828800" algn="l">
              <a:lnSpc>
                <a:spcPct val="90000"/>
              </a:lnSpc>
              <a:spcBef>
                <a:spcPts val="375"/>
              </a:spcBef>
              <a:spcAft>
                <a:spcPts val="0"/>
              </a:spcAft>
              <a:buClr>
                <a:schemeClr val="dk1"/>
              </a:buClr>
              <a:buSzPts val="1200"/>
              <a:buNone/>
              <a:defRPr b="1" sz="1200">
                <a:latin typeface="Arial"/>
                <a:ea typeface="Arial"/>
                <a:cs typeface="Arial"/>
                <a:sym typeface="Arial"/>
              </a:defRPr>
            </a:lvl4pPr>
            <a:lvl5pPr indent="-228600" lvl="4" marL="2286000" algn="l">
              <a:lnSpc>
                <a:spcPct val="90000"/>
              </a:lnSpc>
              <a:spcBef>
                <a:spcPts val="375"/>
              </a:spcBef>
              <a:spcAft>
                <a:spcPts val="0"/>
              </a:spcAft>
              <a:buClr>
                <a:schemeClr val="dk1"/>
              </a:buClr>
              <a:buSzPts val="1200"/>
              <a:buNone/>
              <a:defRPr b="1" sz="1200">
                <a:latin typeface="Arial"/>
                <a:ea typeface="Arial"/>
                <a:cs typeface="Arial"/>
                <a:sym typeface="Arial"/>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539" name="Google Shape;539;p66"/>
          <p:cNvSpPr txBox="1"/>
          <p:nvPr>
            <p:ph idx="12" type="sldNum"/>
          </p:nvPr>
        </p:nvSpPr>
        <p:spPr>
          <a:xfrm>
            <a:off x="10153277" y="6356352"/>
            <a:ext cx="1657723"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900">
                <a:solidFill>
                  <a:schemeClr val="accent2"/>
                </a:solidFill>
                <a:latin typeface="Arial"/>
                <a:ea typeface="Arial"/>
                <a:cs typeface="Arial"/>
                <a:sym typeface="Arial"/>
              </a:defRPr>
            </a:lvl1pPr>
            <a:lvl2pPr indent="0" lvl="1" marL="0" algn="r">
              <a:spcBef>
                <a:spcPts val="0"/>
              </a:spcBef>
              <a:buNone/>
              <a:defRPr sz="900">
                <a:solidFill>
                  <a:schemeClr val="accent2"/>
                </a:solidFill>
                <a:latin typeface="Arial"/>
                <a:ea typeface="Arial"/>
                <a:cs typeface="Arial"/>
                <a:sym typeface="Arial"/>
              </a:defRPr>
            </a:lvl2pPr>
            <a:lvl3pPr indent="0" lvl="2" marL="0" algn="r">
              <a:spcBef>
                <a:spcPts val="0"/>
              </a:spcBef>
              <a:buNone/>
              <a:defRPr sz="900">
                <a:solidFill>
                  <a:schemeClr val="accent2"/>
                </a:solidFill>
                <a:latin typeface="Arial"/>
                <a:ea typeface="Arial"/>
                <a:cs typeface="Arial"/>
                <a:sym typeface="Arial"/>
              </a:defRPr>
            </a:lvl3pPr>
            <a:lvl4pPr indent="0" lvl="3" marL="0" algn="r">
              <a:spcBef>
                <a:spcPts val="0"/>
              </a:spcBef>
              <a:buNone/>
              <a:defRPr sz="900">
                <a:solidFill>
                  <a:schemeClr val="accent2"/>
                </a:solidFill>
                <a:latin typeface="Arial"/>
                <a:ea typeface="Arial"/>
                <a:cs typeface="Arial"/>
                <a:sym typeface="Arial"/>
              </a:defRPr>
            </a:lvl4pPr>
            <a:lvl5pPr indent="0" lvl="4" marL="0" algn="r">
              <a:spcBef>
                <a:spcPts val="0"/>
              </a:spcBef>
              <a:buNone/>
              <a:defRPr sz="900">
                <a:solidFill>
                  <a:schemeClr val="accent2"/>
                </a:solidFill>
                <a:latin typeface="Arial"/>
                <a:ea typeface="Arial"/>
                <a:cs typeface="Arial"/>
                <a:sym typeface="Arial"/>
              </a:defRPr>
            </a:lvl5pPr>
            <a:lvl6pPr indent="0" lvl="5" marL="0" algn="r">
              <a:spcBef>
                <a:spcPts val="0"/>
              </a:spcBef>
              <a:buNone/>
              <a:defRPr sz="900">
                <a:solidFill>
                  <a:schemeClr val="accent2"/>
                </a:solidFill>
                <a:latin typeface="Arial"/>
                <a:ea typeface="Arial"/>
                <a:cs typeface="Arial"/>
                <a:sym typeface="Arial"/>
              </a:defRPr>
            </a:lvl6pPr>
            <a:lvl7pPr indent="0" lvl="6" marL="0" algn="r">
              <a:spcBef>
                <a:spcPts val="0"/>
              </a:spcBef>
              <a:buNone/>
              <a:defRPr sz="900">
                <a:solidFill>
                  <a:schemeClr val="accent2"/>
                </a:solidFill>
                <a:latin typeface="Arial"/>
                <a:ea typeface="Arial"/>
                <a:cs typeface="Arial"/>
                <a:sym typeface="Arial"/>
              </a:defRPr>
            </a:lvl7pPr>
            <a:lvl8pPr indent="0" lvl="7" marL="0" algn="r">
              <a:spcBef>
                <a:spcPts val="0"/>
              </a:spcBef>
              <a:buNone/>
              <a:defRPr sz="900">
                <a:solidFill>
                  <a:schemeClr val="accent2"/>
                </a:solidFill>
                <a:latin typeface="Arial"/>
                <a:ea typeface="Arial"/>
                <a:cs typeface="Arial"/>
                <a:sym typeface="Arial"/>
              </a:defRPr>
            </a:lvl8pPr>
            <a:lvl9pPr indent="0" lvl="8" marL="0" algn="r">
              <a:spcBef>
                <a:spcPts val="0"/>
              </a:spcBef>
              <a:buNone/>
              <a:defRPr sz="900">
                <a:solidFill>
                  <a:schemeClr val="accen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d Slide">
  <p:cSld name="End Slide">
    <p:spTree>
      <p:nvGrpSpPr>
        <p:cNvPr id="540" name="Shape 540"/>
        <p:cNvGrpSpPr/>
        <p:nvPr/>
      </p:nvGrpSpPr>
      <p:grpSpPr>
        <a:xfrm>
          <a:off x="0" y="0"/>
          <a:ext cx="0" cy="0"/>
          <a:chOff x="0" y="0"/>
          <a:chExt cx="0" cy="0"/>
        </a:xfrm>
      </p:grpSpPr>
      <p:sp>
        <p:nvSpPr>
          <p:cNvPr id="541" name="Google Shape;541;p67"/>
          <p:cNvSpPr txBox="1"/>
          <p:nvPr>
            <p:ph type="ctrTitle"/>
          </p:nvPr>
        </p:nvSpPr>
        <p:spPr>
          <a:xfrm>
            <a:off x="1167494" y="1122363"/>
            <a:ext cx="6220279" cy="23876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4500"/>
              <a:buFont typeface="Arial"/>
              <a:buNone/>
              <a:defRPr b="1" sz="4500">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42" name="Google Shape;542;p67"/>
          <p:cNvSpPr txBox="1"/>
          <p:nvPr>
            <p:ph idx="1" type="subTitle"/>
          </p:nvPr>
        </p:nvSpPr>
        <p:spPr>
          <a:xfrm>
            <a:off x="1167494" y="3602040"/>
            <a:ext cx="6220277" cy="2247219"/>
          </a:xfrm>
          <a:prstGeom prst="rect">
            <a:avLst/>
          </a:prstGeom>
          <a:noFill/>
          <a:ln>
            <a:noFill/>
          </a:ln>
        </p:spPr>
        <p:txBody>
          <a:bodyPr anchorCtr="0" anchor="t" bIns="45700" lIns="91425" spcFirstLastPara="1" rIns="91425" wrap="square" tIns="45700">
            <a:noAutofit/>
          </a:bodyPr>
          <a:lstStyle>
            <a:lvl1pPr lvl="0" algn="l">
              <a:lnSpc>
                <a:spcPct val="90000"/>
              </a:lnSpc>
              <a:spcBef>
                <a:spcPts val="750"/>
              </a:spcBef>
              <a:spcAft>
                <a:spcPts val="0"/>
              </a:spcAft>
              <a:buClr>
                <a:schemeClr val="dk1"/>
              </a:buClr>
              <a:buSzPts val="2100"/>
              <a:buNone/>
              <a:defRPr sz="2100">
                <a:latin typeface="Arial"/>
                <a:ea typeface="Arial"/>
                <a:cs typeface="Arial"/>
                <a:sym typeface="Arial"/>
              </a:defRPr>
            </a:lvl1pPr>
            <a:lvl2pPr lvl="1" algn="ctr">
              <a:lnSpc>
                <a:spcPct val="90000"/>
              </a:lnSpc>
              <a:spcBef>
                <a:spcPts val="375"/>
              </a:spcBef>
              <a:spcAft>
                <a:spcPts val="0"/>
              </a:spcAft>
              <a:buClr>
                <a:schemeClr val="dk1"/>
              </a:buClr>
              <a:buSzPts val="1500"/>
              <a:buNone/>
              <a:defRPr sz="1500"/>
            </a:lvl2pPr>
            <a:lvl3pPr lvl="2" algn="ctr">
              <a:lnSpc>
                <a:spcPct val="90000"/>
              </a:lnSpc>
              <a:spcBef>
                <a:spcPts val="375"/>
              </a:spcBef>
              <a:spcAft>
                <a:spcPts val="0"/>
              </a:spcAft>
              <a:buClr>
                <a:schemeClr val="dk1"/>
              </a:buClr>
              <a:buSzPts val="1350"/>
              <a:buNone/>
              <a:defRPr sz="1350"/>
            </a:lvl3pPr>
            <a:lvl4pPr lvl="3" algn="ctr">
              <a:lnSpc>
                <a:spcPct val="90000"/>
              </a:lnSpc>
              <a:spcBef>
                <a:spcPts val="375"/>
              </a:spcBef>
              <a:spcAft>
                <a:spcPts val="0"/>
              </a:spcAft>
              <a:buClr>
                <a:schemeClr val="dk1"/>
              </a:buClr>
              <a:buSzPts val="1200"/>
              <a:buNone/>
              <a:defRPr sz="1200"/>
            </a:lvl4pPr>
            <a:lvl5pPr lvl="4" algn="ctr">
              <a:lnSpc>
                <a:spcPct val="90000"/>
              </a:lnSpc>
              <a:spcBef>
                <a:spcPts val="375"/>
              </a:spcBef>
              <a:spcAft>
                <a:spcPts val="0"/>
              </a:spcAft>
              <a:buClr>
                <a:schemeClr val="dk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p:txBody>
      </p:sp>
      <p:sp>
        <p:nvSpPr>
          <p:cNvPr id="543" name="Google Shape;543;p67"/>
          <p:cNvSpPr/>
          <p:nvPr/>
        </p:nvSpPr>
        <p:spPr>
          <a:xfrm>
            <a:off x="8264426" y="0"/>
            <a:ext cx="3927575" cy="68580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grpSp>
        <p:nvGrpSpPr>
          <p:cNvPr id="544" name="Google Shape;544;p67"/>
          <p:cNvGrpSpPr/>
          <p:nvPr/>
        </p:nvGrpSpPr>
        <p:grpSpPr>
          <a:xfrm>
            <a:off x="8264428" y="3685939"/>
            <a:ext cx="3927573" cy="3178856"/>
            <a:chOff x="9857014" y="13834"/>
            <a:chExt cx="2334986" cy="1881641"/>
          </a:xfrm>
        </p:grpSpPr>
        <p:sp>
          <p:nvSpPr>
            <p:cNvPr id="545" name="Google Shape;545;p67"/>
            <p:cNvSpPr/>
            <p:nvPr/>
          </p:nvSpPr>
          <p:spPr>
            <a:xfrm rot="-5400000">
              <a:off x="10667433" y="370908"/>
              <a:ext cx="1881641" cy="1167493"/>
            </a:xfrm>
            <a:custGeom>
              <a:rect b="b" l="l" r="r" t="t"/>
              <a:pathLst>
                <a:path extrusionOk="0" h="1167493" w="1881641">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546" name="Google Shape;546;p67"/>
            <p:cNvSpPr/>
            <p:nvPr/>
          </p:nvSpPr>
          <p:spPr>
            <a:xfrm flipH="1" rot="5400000">
              <a:off x="9499940" y="370908"/>
              <a:ext cx="1881641" cy="1167493"/>
            </a:xfrm>
            <a:custGeom>
              <a:rect b="b" l="l" r="r" t="t"/>
              <a:pathLst>
                <a:path extrusionOk="0" h="1167493" w="1881641">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grpSp>
      <p:sp>
        <p:nvSpPr>
          <p:cNvPr id="547" name="Google Shape;547;p67"/>
          <p:cNvSpPr/>
          <p:nvPr/>
        </p:nvSpPr>
        <p:spPr>
          <a:xfrm>
            <a:off x="0" y="-1"/>
            <a:ext cx="1167493" cy="1167493"/>
          </a:xfrm>
          <a:custGeom>
            <a:rect b="b" l="l" r="r" t="t"/>
            <a:pathLst>
              <a:path extrusionOk="0" h="862693" w="862693">
                <a:moveTo>
                  <a:pt x="0" y="0"/>
                </a:moveTo>
                <a:lnTo>
                  <a:pt x="862693" y="0"/>
                </a:lnTo>
                <a:cubicBezTo>
                  <a:pt x="862693" y="476453"/>
                  <a:pt x="476452" y="862693"/>
                  <a:pt x="0" y="862693"/>
                </a:cubicBezTo>
                <a:lnTo>
                  <a:pt x="0" y="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548" name="Google Shape;548;p67"/>
          <p:cNvSpPr/>
          <p:nvPr/>
        </p:nvSpPr>
        <p:spPr>
          <a:xfrm>
            <a:off x="10228215" y="-1"/>
            <a:ext cx="1963787" cy="3178856"/>
          </a:xfrm>
          <a:custGeom>
            <a:rect b="b" l="l" r="r" t="t"/>
            <a:pathLst>
              <a:path extrusionOk="0" h="3178856" w="1963787">
                <a:moveTo>
                  <a:pt x="0" y="0"/>
                </a:moveTo>
                <a:lnTo>
                  <a:pt x="1963787" y="0"/>
                </a:lnTo>
                <a:lnTo>
                  <a:pt x="1963787" y="1967129"/>
                </a:lnTo>
                <a:lnTo>
                  <a:pt x="1963787" y="2349671"/>
                </a:lnTo>
                <a:lnTo>
                  <a:pt x="1963787" y="3178856"/>
                </a:lnTo>
                <a:lnTo>
                  <a:pt x="1963753" y="3178856"/>
                </a:lnTo>
                <a:lnTo>
                  <a:pt x="1763002" y="3168629"/>
                </a:lnTo>
                <a:cubicBezTo>
                  <a:pt x="772749" y="3067186"/>
                  <a:pt x="0" y="2223585"/>
                  <a:pt x="0" y="1197921"/>
                </a:cubicBezTo>
                <a:lnTo>
                  <a:pt x="0" y="1039961"/>
                </a:lnTo>
                <a:lnTo>
                  <a:pt x="0" y="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556" name="Shape 556"/>
        <p:cNvGrpSpPr/>
        <p:nvPr/>
      </p:nvGrpSpPr>
      <p:grpSpPr>
        <a:xfrm>
          <a:off x="0" y="0"/>
          <a:ext cx="0" cy="0"/>
          <a:chOff x="0" y="0"/>
          <a:chExt cx="0" cy="0"/>
        </a:xfrm>
      </p:grpSpPr>
      <p:sp>
        <p:nvSpPr>
          <p:cNvPr id="557" name="Google Shape;557;p69"/>
          <p:cNvSpPr txBox="1"/>
          <p:nvPr>
            <p:ph type="ctrTitle"/>
          </p:nvPr>
        </p:nvSpPr>
        <p:spPr>
          <a:xfrm>
            <a:off x="914400" y="2130426"/>
            <a:ext cx="10363200" cy="1470000"/>
          </a:xfrm>
          <a:prstGeom prst="rect">
            <a:avLst/>
          </a:prstGeom>
          <a:noFill/>
          <a:ln>
            <a:noFill/>
          </a:ln>
        </p:spPr>
        <p:txBody>
          <a:bodyPr anchorCtr="0" anchor="ctr" bIns="45700" lIns="91425" spcFirstLastPara="1" rIns="91425" wrap="square" tIns="45700">
            <a:normAutofit/>
          </a:bodyPr>
          <a:lstStyle>
            <a:lvl1pPr lvl="0" rtl="0" algn="ctr">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558" name="Google Shape;558;p69"/>
          <p:cNvSpPr txBox="1"/>
          <p:nvPr>
            <p:ph idx="1" type="subTitle"/>
          </p:nvPr>
        </p:nvSpPr>
        <p:spPr>
          <a:xfrm>
            <a:off x="1828800" y="3886200"/>
            <a:ext cx="8534400" cy="1752600"/>
          </a:xfrm>
          <a:prstGeom prst="rect">
            <a:avLst/>
          </a:prstGeom>
          <a:noFill/>
          <a:ln>
            <a:noFill/>
          </a:ln>
        </p:spPr>
        <p:txBody>
          <a:bodyPr anchorCtr="0" anchor="t" bIns="45700" lIns="91425" spcFirstLastPara="1" rIns="91425" wrap="square" tIns="45700">
            <a:normAutofit/>
          </a:bodyPr>
          <a:lstStyle>
            <a:lvl1pPr lvl="0" rtl="0" algn="ctr">
              <a:spcBef>
                <a:spcPts val="640"/>
              </a:spcBef>
              <a:spcAft>
                <a:spcPts val="0"/>
              </a:spcAft>
              <a:buClr>
                <a:srgbClr val="888888"/>
              </a:buClr>
              <a:buSzPts val="3200"/>
              <a:buNone/>
              <a:defRPr>
                <a:solidFill>
                  <a:srgbClr val="888888"/>
                </a:solidFill>
              </a:defRPr>
            </a:lvl1pPr>
            <a:lvl2pPr lvl="1" rtl="0" algn="ctr">
              <a:spcBef>
                <a:spcPts val="560"/>
              </a:spcBef>
              <a:spcAft>
                <a:spcPts val="0"/>
              </a:spcAft>
              <a:buClr>
                <a:srgbClr val="888888"/>
              </a:buClr>
              <a:buSzPts val="2800"/>
              <a:buNone/>
              <a:defRPr>
                <a:solidFill>
                  <a:srgbClr val="888888"/>
                </a:solidFill>
              </a:defRPr>
            </a:lvl2pPr>
            <a:lvl3pPr lvl="2" rtl="0" algn="ctr">
              <a:spcBef>
                <a:spcPts val="480"/>
              </a:spcBef>
              <a:spcAft>
                <a:spcPts val="0"/>
              </a:spcAft>
              <a:buClr>
                <a:srgbClr val="888888"/>
              </a:buClr>
              <a:buSzPts val="2400"/>
              <a:buNone/>
              <a:defRPr>
                <a:solidFill>
                  <a:srgbClr val="888888"/>
                </a:solidFill>
              </a:defRPr>
            </a:lvl3pPr>
            <a:lvl4pPr lvl="3" rtl="0" algn="ctr">
              <a:spcBef>
                <a:spcPts val="400"/>
              </a:spcBef>
              <a:spcAft>
                <a:spcPts val="0"/>
              </a:spcAft>
              <a:buClr>
                <a:srgbClr val="888888"/>
              </a:buClr>
              <a:buSzPts val="2000"/>
              <a:buNone/>
              <a:defRPr>
                <a:solidFill>
                  <a:srgbClr val="888888"/>
                </a:solidFill>
              </a:defRPr>
            </a:lvl4pPr>
            <a:lvl5pPr lvl="4" rtl="0" algn="ctr">
              <a:spcBef>
                <a:spcPts val="400"/>
              </a:spcBef>
              <a:spcAft>
                <a:spcPts val="0"/>
              </a:spcAft>
              <a:buClr>
                <a:srgbClr val="888888"/>
              </a:buClr>
              <a:buSzPts val="2000"/>
              <a:buNone/>
              <a:defRPr>
                <a:solidFill>
                  <a:srgbClr val="888888"/>
                </a:solidFill>
              </a:defRPr>
            </a:lvl5pPr>
            <a:lvl6pPr lvl="5" rtl="0" algn="ctr">
              <a:spcBef>
                <a:spcPts val="400"/>
              </a:spcBef>
              <a:spcAft>
                <a:spcPts val="0"/>
              </a:spcAft>
              <a:buClr>
                <a:srgbClr val="888888"/>
              </a:buClr>
              <a:buSzPts val="2000"/>
              <a:buNone/>
              <a:defRPr>
                <a:solidFill>
                  <a:srgbClr val="888888"/>
                </a:solidFill>
              </a:defRPr>
            </a:lvl6pPr>
            <a:lvl7pPr lvl="6" rtl="0" algn="ctr">
              <a:spcBef>
                <a:spcPts val="400"/>
              </a:spcBef>
              <a:spcAft>
                <a:spcPts val="0"/>
              </a:spcAft>
              <a:buClr>
                <a:srgbClr val="888888"/>
              </a:buClr>
              <a:buSzPts val="2000"/>
              <a:buNone/>
              <a:defRPr>
                <a:solidFill>
                  <a:srgbClr val="888888"/>
                </a:solidFill>
              </a:defRPr>
            </a:lvl7pPr>
            <a:lvl8pPr lvl="7" rtl="0" algn="ctr">
              <a:spcBef>
                <a:spcPts val="400"/>
              </a:spcBef>
              <a:spcAft>
                <a:spcPts val="0"/>
              </a:spcAft>
              <a:buClr>
                <a:srgbClr val="888888"/>
              </a:buClr>
              <a:buSzPts val="2000"/>
              <a:buNone/>
              <a:defRPr>
                <a:solidFill>
                  <a:srgbClr val="888888"/>
                </a:solidFill>
              </a:defRPr>
            </a:lvl8pPr>
            <a:lvl9pPr lvl="8" rtl="0" algn="ctr">
              <a:spcBef>
                <a:spcPts val="400"/>
              </a:spcBef>
              <a:spcAft>
                <a:spcPts val="0"/>
              </a:spcAft>
              <a:buClr>
                <a:srgbClr val="888888"/>
              </a:buClr>
              <a:buSzPts val="2000"/>
              <a:buNone/>
              <a:defRPr>
                <a:solidFill>
                  <a:srgbClr val="888888"/>
                </a:solidFill>
              </a:defRPr>
            </a:lvl9pPr>
          </a:lstStyle>
          <a:p/>
        </p:txBody>
      </p:sp>
      <p:sp>
        <p:nvSpPr>
          <p:cNvPr id="559" name="Google Shape;559;p69"/>
          <p:cNvSpPr txBox="1"/>
          <p:nvPr>
            <p:ph idx="10" type="dt"/>
          </p:nvPr>
        </p:nvSpPr>
        <p:spPr>
          <a:xfrm>
            <a:off x="609600" y="6356351"/>
            <a:ext cx="28449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560" name="Google Shape;560;p69"/>
          <p:cNvSpPr txBox="1"/>
          <p:nvPr>
            <p:ph idx="11" type="ftr"/>
          </p:nvPr>
        </p:nvSpPr>
        <p:spPr>
          <a:xfrm>
            <a:off x="4165600" y="6356351"/>
            <a:ext cx="38607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561" name="Google Shape;561;p69"/>
          <p:cNvSpPr txBox="1"/>
          <p:nvPr>
            <p:ph idx="12" type="sldNum"/>
          </p:nvPr>
        </p:nvSpPr>
        <p:spPr>
          <a:xfrm>
            <a:off x="8737600" y="6356351"/>
            <a:ext cx="2844900" cy="365100"/>
          </a:xfrm>
          <a:prstGeom prst="rect">
            <a:avLst/>
          </a:prstGeom>
          <a:noFill/>
          <a:ln>
            <a:noFill/>
          </a:ln>
        </p:spPr>
        <p:txBody>
          <a:bodyPr anchorCtr="0" anchor="ctr" bIns="45700" lIns="91425" spcFirstLastPara="1" rIns="91425" wrap="square" tIns="45700">
            <a:noAutofit/>
          </a:bodyPr>
          <a:lstStyle>
            <a:lvl1pPr indent="0" lvl="0" marL="0" rtl="0" algn="ctr">
              <a:spcBef>
                <a:spcPts val="0"/>
              </a:spcBef>
              <a:buNone/>
              <a:defRPr/>
            </a:lvl1pPr>
            <a:lvl2pPr indent="0" lvl="1" marL="0" rtl="0" algn="ctr">
              <a:spcBef>
                <a:spcPts val="0"/>
              </a:spcBef>
              <a:buNone/>
              <a:defRPr/>
            </a:lvl2pPr>
            <a:lvl3pPr indent="0" lvl="2" marL="0" rtl="0" algn="ctr">
              <a:spcBef>
                <a:spcPts val="0"/>
              </a:spcBef>
              <a:buNone/>
              <a:defRPr/>
            </a:lvl3pPr>
            <a:lvl4pPr indent="0" lvl="3" marL="0" rtl="0" algn="ctr">
              <a:spcBef>
                <a:spcPts val="0"/>
              </a:spcBef>
              <a:buNone/>
              <a:defRPr/>
            </a:lvl4pPr>
            <a:lvl5pPr indent="0" lvl="4" marL="0" rtl="0" algn="ctr">
              <a:spcBef>
                <a:spcPts val="0"/>
              </a:spcBef>
              <a:buNone/>
              <a:defRPr/>
            </a:lvl5pPr>
            <a:lvl6pPr indent="0" lvl="5" marL="0" rtl="0" algn="ctr">
              <a:spcBef>
                <a:spcPts val="0"/>
              </a:spcBef>
              <a:buNone/>
              <a:defRPr/>
            </a:lvl6pPr>
            <a:lvl7pPr indent="0" lvl="6" marL="0" rtl="0" algn="ctr">
              <a:spcBef>
                <a:spcPts val="0"/>
              </a:spcBef>
              <a:buNone/>
              <a:defRPr/>
            </a:lvl7pPr>
            <a:lvl8pPr indent="0" lvl="7" marL="0" rtl="0" algn="ctr">
              <a:spcBef>
                <a:spcPts val="0"/>
              </a:spcBef>
              <a:buNone/>
              <a:defRPr/>
            </a:lvl8pPr>
            <a:lvl9pPr indent="0" lvl="8" marL="0" rt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able">
  <p:cSld name="Title and Table">
    <p:spTree>
      <p:nvGrpSpPr>
        <p:cNvPr id="49" name="Shape 49"/>
        <p:cNvGrpSpPr/>
        <p:nvPr/>
      </p:nvGrpSpPr>
      <p:grpSpPr>
        <a:xfrm>
          <a:off x="0" y="0"/>
          <a:ext cx="0" cy="0"/>
          <a:chOff x="0" y="0"/>
          <a:chExt cx="0" cy="0"/>
        </a:xfrm>
      </p:grpSpPr>
      <p:sp>
        <p:nvSpPr>
          <p:cNvPr id="50" name="Google Shape;50;p24"/>
          <p:cNvSpPr/>
          <p:nvPr/>
        </p:nvSpPr>
        <p:spPr>
          <a:xfrm>
            <a:off x="9866106" y="0"/>
            <a:ext cx="2325895" cy="2180854"/>
          </a:xfrm>
          <a:custGeom>
            <a:rect b="b" l="l" r="r" t="t"/>
            <a:pathLst>
              <a:path extrusionOk="0" h="2180854" w="2325894">
                <a:moveTo>
                  <a:pt x="2066927" y="0"/>
                </a:moveTo>
                <a:lnTo>
                  <a:pt x="2098882" y="0"/>
                </a:lnTo>
                <a:lnTo>
                  <a:pt x="2128893" y="44463"/>
                </a:lnTo>
                <a:cubicBezTo>
                  <a:pt x="2166753" y="82308"/>
                  <a:pt x="2215417" y="109341"/>
                  <a:pt x="2269798" y="120493"/>
                </a:cubicBezTo>
                <a:lnTo>
                  <a:pt x="2325894" y="126162"/>
                </a:lnTo>
                <a:lnTo>
                  <a:pt x="2325894" y="149263"/>
                </a:lnTo>
                <a:lnTo>
                  <a:pt x="2265120" y="143117"/>
                </a:lnTo>
                <a:cubicBezTo>
                  <a:pt x="2186576" y="127002"/>
                  <a:pt x="2119077" y="80290"/>
                  <a:pt x="2075647" y="16048"/>
                </a:cubicBezTo>
                <a:close/>
                <a:moveTo>
                  <a:pt x="1926448" y="0"/>
                </a:moveTo>
                <a:lnTo>
                  <a:pt x="1950522" y="0"/>
                </a:lnTo>
                <a:lnTo>
                  <a:pt x="1952130" y="5167"/>
                </a:lnTo>
                <a:cubicBezTo>
                  <a:pt x="2003529" y="126455"/>
                  <a:pt x="2112323" y="217766"/>
                  <a:pt x="2244242" y="244834"/>
                </a:cubicBezTo>
                <a:lnTo>
                  <a:pt x="2325894" y="253091"/>
                </a:lnTo>
                <a:lnTo>
                  <a:pt x="2325894" y="276192"/>
                </a:lnTo>
                <a:lnTo>
                  <a:pt x="2239598" y="267464"/>
                </a:lnTo>
                <a:cubicBezTo>
                  <a:pt x="2100173" y="238852"/>
                  <a:pt x="1985178" y="142334"/>
                  <a:pt x="1930848" y="14141"/>
                </a:cubicBezTo>
                <a:close/>
                <a:moveTo>
                  <a:pt x="1794114" y="0"/>
                </a:moveTo>
                <a:lnTo>
                  <a:pt x="1818202" y="0"/>
                </a:lnTo>
                <a:lnTo>
                  <a:pt x="1835170" y="54535"/>
                </a:lnTo>
                <a:cubicBezTo>
                  <a:pt x="1902650" y="213778"/>
                  <a:pt x="2045483" y="333656"/>
                  <a:pt x="2218687" y="369191"/>
                </a:cubicBezTo>
                <a:lnTo>
                  <a:pt x="2325894" y="380032"/>
                </a:lnTo>
                <a:lnTo>
                  <a:pt x="2325894" y="403132"/>
                </a:lnTo>
                <a:lnTo>
                  <a:pt x="2214043" y="391825"/>
                </a:lnTo>
                <a:cubicBezTo>
                  <a:pt x="2033333" y="354761"/>
                  <a:pt x="1884299" y="229720"/>
                  <a:pt x="1813889" y="63559"/>
                </a:cubicBezTo>
                <a:close/>
                <a:moveTo>
                  <a:pt x="1661683" y="0"/>
                </a:moveTo>
                <a:lnTo>
                  <a:pt x="1685874" y="0"/>
                </a:lnTo>
                <a:lnTo>
                  <a:pt x="1718212" y="103965"/>
                </a:lnTo>
                <a:cubicBezTo>
                  <a:pt x="1801772" y="301203"/>
                  <a:pt x="1978643" y="449654"/>
                  <a:pt x="2193133" y="493659"/>
                </a:cubicBezTo>
                <a:lnTo>
                  <a:pt x="2325894" y="507083"/>
                </a:lnTo>
                <a:lnTo>
                  <a:pt x="2325894" y="530183"/>
                </a:lnTo>
                <a:lnTo>
                  <a:pt x="2188450" y="516288"/>
                </a:lnTo>
                <a:cubicBezTo>
                  <a:pt x="1966399" y="470740"/>
                  <a:pt x="1783312" y="317082"/>
                  <a:pt x="1696817" y="112939"/>
                </a:cubicBezTo>
                <a:close/>
                <a:moveTo>
                  <a:pt x="1531553" y="0"/>
                </a:moveTo>
                <a:lnTo>
                  <a:pt x="1554659" y="0"/>
                </a:lnTo>
                <a:lnTo>
                  <a:pt x="1555243" y="5776"/>
                </a:lnTo>
                <a:cubicBezTo>
                  <a:pt x="1623483" y="338327"/>
                  <a:pt x="1902268" y="594992"/>
                  <a:pt x="2245588" y="629962"/>
                </a:cubicBezTo>
                <a:lnTo>
                  <a:pt x="2325894" y="634030"/>
                </a:lnTo>
                <a:lnTo>
                  <a:pt x="2325894" y="657131"/>
                </a:lnTo>
                <a:lnTo>
                  <a:pt x="2243214" y="652943"/>
                </a:lnTo>
                <a:cubicBezTo>
                  <a:pt x="1889750" y="616944"/>
                  <a:pt x="1602834" y="352727"/>
                  <a:pt x="1532607" y="10419"/>
                </a:cubicBezTo>
                <a:close/>
                <a:moveTo>
                  <a:pt x="1404609" y="0"/>
                </a:moveTo>
                <a:lnTo>
                  <a:pt x="1427709" y="0"/>
                </a:lnTo>
                <a:lnTo>
                  <a:pt x="1430873" y="31287"/>
                </a:lnTo>
                <a:cubicBezTo>
                  <a:pt x="1510102" y="417452"/>
                  <a:pt x="1833798" y="715609"/>
                  <a:pt x="2232606" y="756233"/>
                </a:cubicBezTo>
                <a:lnTo>
                  <a:pt x="2325894" y="760959"/>
                </a:lnTo>
                <a:lnTo>
                  <a:pt x="2325894" y="784060"/>
                </a:lnTo>
                <a:lnTo>
                  <a:pt x="2230270" y="779216"/>
                </a:lnTo>
                <a:cubicBezTo>
                  <a:pt x="1821463" y="737574"/>
                  <a:pt x="1489501" y="431938"/>
                  <a:pt x="1408246" y="35964"/>
                </a:cubicBezTo>
                <a:close/>
                <a:moveTo>
                  <a:pt x="1274343" y="0"/>
                </a:moveTo>
                <a:lnTo>
                  <a:pt x="1300756" y="0"/>
                </a:lnTo>
                <a:lnTo>
                  <a:pt x="1306507" y="56884"/>
                </a:lnTo>
                <a:cubicBezTo>
                  <a:pt x="1396745" y="496788"/>
                  <a:pt x="1765420" y="836372"/>
                  <a:pt x="2219643" y="882640"/>
                </a:cubicBezTo>
                <a:lnTo>
                  <a:pt x="2325894" y="888022"/>
                </a:lnTo>
                <a:lnTo>
                  <a:pt x="2325894" y="911123"/>
                </a:lnTo>
                <a:lnTo>
                  <a:pt x="2217286" y="905621"/>
                </a:lnTo>
                <a:cubicBezTo>
                  <a:pt x="1752979" y="858324"/>
                  <a:pt x="1376027" y="511189"/>
                  <a:pt x="1283761" y="61528"/>
                </a:cubicBezTo>
                <a:close/>
                <a:moveTo>
                  <a:pt x="1146071" y="0"/>
                </a:moveTo>
                <a:lnTo>
                  <a:pt x="1169414" y="0"/>
                </a:lnTo>
                <a:lnTo>
                  <a:pt x="1182030" y="82429"/>
                </a:lnTo>
                <a:cubicBezTo>
                  <a:pt x="1283296" y="576000"/>
                  <a:pt x="1697029" y="957001"/>
                  <a:pt x="2206679" y="1008912"/>
                </a:cubicBezTo>
                <a:lnTo>
                  <a:pt x="2325894" y="1014951"/>
                </a:lnTo>
                <a:lnTo>
                  <a:pt x="2325894" y="1038052"/>
                </a:lnTo>
                <a:lnTo>
                  <a:pt x="2204323" y="1031893"/>
                </a:lnTo>
                <a:cubicBezTo>
                  <a:pt x="1684600" y="978953"/>
                  <a:pt x="1262670" y="590398"/>
                  <a:pt x="1159398" y="87072"/>
                </a:cubicBezTo>
                <a:close/>
                <a:moveTo>
                  <a:pt x="1017789" y="0"/>
                </a:moveTo>
                <a:lnTo>
                  <a:pt x="1041132" y="0"/>
                </a:lnTo>
                <a:lnTo>
                  <a:pt x="1057661" y="107992"/>
                </a:lnTo>
                <a:cubicBezTo>
                  <a:pt x="1169939" y="655229"/>
                  <a:pt x="1628650" y="1077653"/>
                  <a:pt x="2193716" y="1135208"/>
                </a:cubicBezTo>
                <a:lnTo>
                  <a:pt x="2325894" y="1141903"/>
                </a:lnTo>
                <a:lnTo>
                  <a:pt x="2325894" y="1165004"/>
                </a:lnTo>
                <a:lnTo>
                  <a:pt x="2191361" y="1158189"/>
                </a:lnTo>
                <a:cubicBezTo>
                  <a:pt x="1616222" y="1099606"/>
                  <a:pt x="1149313" y="669630"/>
                  <a:pt x="1035029" y="112636"/>
                </a:cubicBezTo>
                <a:close/>
                <a:moveTo>
                  <a:pt x="889397" y="0"/>
                </a:moveTo>
                <a:lnTo>
                  <a:pt x="912837" y="0"/>
                </a:lnTo>
                <a:lnTo>
                  <a:pt x="933296" y="133667"/>
                </a:lnTo>
                <a:cubicBezTo>
                  <a:pt x="1056582" y="734570"/>
                  <a:pt x="1560272" y="1198411"/>
                  <a:pt x="2180754" y="1261608"/>
                </a:cubicBezTo>
                <a:lnTo>
                  <a:pt x="2325894" y="1268960"/>
                </a:lnTo>
                <a:lnTo>
                  <a:pt x="2325894" y="1292061"/>
                </a:lnTo>
                <a:lnTo>
                  <a:pt x="2178378" y="1284588"/>
                </a:lnTo>
                <a:cubicBezTo>
                  <a:pt x="1547742" y="1220351"/>
                  <a:pt x="1035844" y="748879"/>
                  <a:pt x="910550" y="138199"/>
                </a:cubicBezTo>
                <a:close/>
                <a:moveTo>
                  <a:pt x="761929" y="0"/>
                </a:moveTo>
                <a:lnTo>
                  <a:pt x="785032" y="0"/>
                </a:lnTo>
                <a:lnTo>
                  <a:pt x="785312" y="5523"/>
                </a:lnTo>
                <a:cubicBezTo>
                  <a:pt x="859466" y="733364"/>
                  <a:pt x="1439889" y="1313736"/>
                  <a:pt x="2167790" y="1387884"/>
                </a:cubicBezTo>
                <a:lnTo>
                  <a:pt x="2325894" y="1395894"/>
                </a:lnTo>
                <a:lnTo>
                  <a:pt x="2325894" y="1418995"/>
                </a:lnTo>
                <a:lnTo>
                  <a:pt x="2165434" y="1410866"/>
                </a:lnTo>
                <a:cubicBezTo>
                  <a:pt x="1426685" y="1335609"/>
                  <a:pt x="837591" y="746563"/>
                  <a:pt x="762328" y="7877"/>
                </a:cubicBezTo>
                <a:close/>
                <a:moveTo>
                  <a:pt x="634980" y="0"/>
                </a:moveTo>
                <a:lnTo>
                  <a:pt x="658083" y="0"/>
                </a:lnTo>
                <a:lnTo>
                  <a:pt x="659019" y="18476"/>
                </a:lnTo>
                <a:cubicBezTo>
                  <a:pt x="739252" y="805990"/>
                  <a:pt x="1367247" y="1433931"/>
                  <a:pt x="2154827" y="1514157"/>
                </a:cubicBezTo>
                <a:lnTo>
                  <a:pt x="2325894" y="1522823"/>
                </a:lnTo>
                <a:lnTo>
                  <a:pt x="2325894" y="1545924"/>
                </a:lnTo>
                <a:lnTo>
                  <a:pt x="2152472" y="1537138"/>
                </a:lnTo>
                <a:cubicBezTo>
                  <a:pt x="1354048" y="1455804"/>
                  <a:pt x="717377" y="819188"/>
                  <a:pt x="636036" y="20831"/>
                </a:cubicBezTo>
                <a:close/>
                <a:moveTo>
                  <a:pt x="507911" y="0"/>
                </a:moveTo>
                <a:lnTo>
                  <a:pt x="531128" y="0"/>
                </a:lnTo>
                <a:lnTo>
                  <a:pt x="532727" y="31559"/>
                </a:lnTo>
                <a:cubicBezTo>
                  <a:pt x="619037" y="878744"/>
                  <a:pt x="1294606" y="1554259"/>
                  <a:pt x="2141864" y="1640562"/>
                </a:cubicBezTo>
                <a:lnTo>
                  <a:pt x="2325894" y="1649885"/>
                </a:lnTo>
                <a:lnTo>
                  <a:pt x="2325894" y="1672981"/>
                </a:lnTo>
                <a:lnTo>
                  <a:pt x="2139488" y="1663539"/>
                </a:lnTo>
                <a:cubicBezTo>
                  <a:pt x="1281294" y="1576127"/>
                  <a:pt x="597044" y="891939"/>
                  <a:pt x="509624" y="33818"/>
                </a:cubicBezTo>
                <a:close/>
                <a:moveTo>
                  <a:pt x="380961" y="0"/>
                </a:moveTo>
                <a:lnTo>
                  <a:pt x="404065" y="0"/>
                </a:lnTo>
                <a:lnTo>
                  <a:pt x="406316" y="44437"/>
                </a:lnTo>
                <a:cubicBezTo>
                  <a:pt x="498717" y="951387"/>
                  <a:pt x="1221951" y="1674473"/>
                  <a:pt x="2128900" y="1766854"/>
                </a:cubicBezTo>
                <a:lnTo>
                  <a:pt x="2325894" y="1776833"/>
                </a:lnTo>
                <a:lnTo>
                  <a:pt x="2325894" y="1799934"/>
                </a:lnTo>
                <a:lnTo>
                  <a:pt x="2126525" y="1789835"/>
                </a:lnTo>
                <a:cubicBezTo>
                  <a:pt x="1208653" y="1696346"/>
                  <a:pt x="476829" y="964585"/>
                  <a:pt x="383332" y="46792"/>
                </a:cubicBezTo>
                <a:close/>
                <a:moveTo>
                  <a:pt x="254013" y="0"/>
                </a:moveTo>
                <a:lnTo>
                  <a:pt x="277116" y="0"/>
                </a:lnTo>
                <a:lnTo>
                  <a:pt x="280023" y="57371"/>
                </a:lnTo>
                <a:cubicBezTo>
                  <a:pt x="378489" y="1023914"/>
                  <a:pt x="1149211" y="1794655"/>
                  <a:pt x="2115917" y="1893125"/>
                </a:cubicBezTo>
                <a:lnTo>
                  <a:pt x="2325894" y="1903762"/>
                </a:lnTo>
                <a:lnTo>
                  <a:pt x="2325894" y="1926863"/>
                </a:lnTo>
                <a:lnTo>
                  <a:pt x="2113563" y="1916107"/>
                </a:lnTo>
                <a:cubicBezTo>
                  <a:pt x="1136012" y="1816541"/>
                  <a:pt x="356615" y="1037211"/>
                  <a:pt x="257040" y="59745"/>
                </a:cubicBezTo>
                <a:close/>
                <a:moveTo>
                  <a:pt x="126949" y="0"/>
                </a:moveTo>
                <a:lnTo>
                  <a:pt x="150160" y="0"/>
                </a:lnTo>
                <a:lnTo>
                  <a:pt x="153729" y="70454"/>
                </a:lnTo>
                <a:cubicBezTo>
                  <a:pt x="258274" y="1096671"/>
                  <a:pt x="1076570" y="1914983"/>
                  <a:pt x="2102955" y="2019530"/>
                </a:cubicBezTo>
                <a:lnTo>
                  <a:pt x="2325894" y="2030824"/>
                </a:lnTo>
                <a:lnTo>
                  <a:pt x="2325894" y="2053925"/>
                </a:lnTo>
                <a:lnTo>
                  <a:pt x="2100598" y="2042512"/>
                </a:lnTo>
                <a:cubicBezTo>
                  <a:pt x="1063358" y="1936856"/>
                  <a:pt x="236298" y="1109866"/>
                  <a:pt x="130633" y="72714"/>
                </a:cubicBezTo>
                <a:close/>
                <a:moveTo>
                  <a:pt x="0" y="0"/>
                </a:moveTo>
                <a:lnTo>
                  <a:pt x="23103" y="0"/>
                </a:lnTo>
                <a:lnTo>
                  <a:pt x="27324" y="83311"/>
                </a:lnTo>
                <a:cubicBezTo>
                  <a:pt x="137958" y="1169290"/>
                  <a:pt x="1003916" y="2035178"/>
                  <a:pt x="2089991" y="2145803"/>
                </a:cubicBezTo>
                <a:lnTo>
                  <a:pt x="2325894" y="2157753"/>
                </a:lnTo>
                <a:lnTo>
                  <a:pt x="2325894" y="2180854"/>
                </a:lnTo>
                <a:lnTo>
                  <a:pt x="2087636" y="2168784"/>
                </a:lnTo>
                <a:cubicBezTo>
                  <a:pt x="990717" y="2057051"/>
                  <a:pt x="116084" y="1182492"/>
                  <a:pt x="4341" y="85667"/>
                </a:cubicBezTo>
                <a:close/>
              </a:path>
            </a:pathLst>
          </a:custGeom>
          <a:solidFill>
            <a:srgbClr val="E6F0FE"/>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350">
              <a:solidFill>
                <a:schemeClr val="dk1"/>
              </a:solidFill>
              <a:latin typeface="EB Garamond"/>
              <a:ea typeface="EB Garamond"/>
              <a:cs typeface="EB Garamond"/>
              <a:sym typeface="EB Garamond"/>
            </a:endParaRPr>
          </a:p>
        </p:txBody>
      </p:sp>
      <p:sp>
        <p:nvSpPr>
          <p:cNvPr id="51" name="Google Shape;51;p24"/>
          <p:cNvSpPr txBox="1"/>
          <p:nvPr>
            <p:ph type="title"/>
          </p:nvPr>
        </p:nvSpPr>
        <p:spPr>
          <a:xfrm>
            <a:off x="758952" y="1216152"/>
            <a:ext cx="10671048" cy="768096"/>
          </a:xfrm>
          <a:prstGeom prst="rect">
            <a:avLst/>
          </a:prstGeom>
          <a:noFill/>
          <a:ln>
            <a:noFill/>
          </a:ln>
        </p:spPr>
        <p:txBody>
          <a:bodyPr anchorCtr="0" anchor="t" bIns="45700" lIns="91425" spcFirstLastPara="1" rIns="91425" wrap="square" tIns="45700">
            <a:noAutofit/>
          </a:bodyPr>
          <a:lstStyle>
            <a:lvl1pPr lvl="0" algn="ctr">
              <a:lnSpc>
                <a:spcPct val="100000"/>
              </a:lnSpc>
              <a:spcBef>
                <a:spcPts val="0"/>
              </a:spcBef>
              <a:spcAft>
                <a:spcPts val="0"/>
              </a:spcAft>
              <a:buClr>
                <a:schemeClr val="accent6"/>
              </a:buClr>
              <a:buSzPts val="3300"/>
              <a:buFont typeface="Arial Black"/>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2" name="Google Shape;52;p24"/>
          <p:cNvSpPr txBox="1"/>
          <p:nvPr>
            <p:ph idx="1" type="body"/>
          </p:nvPr>
        </p:nvSpPr>
        <p:spPr>
          <a:xfrm>
            <a:off x="755904" y="2825496"/>
            <a:ext cx="10680192" cy="2834640"/>
          </a:xfrm>
          <a:prstGeom prst="rect">
            <a:avLst/>
          </a:prstGeom>
          <a:noFill/>
          <a:ln>
            <a:noFill/>
          </a:ln>
        </p:spPr>
        <p:txBody>
          <a:bodyPr anchorCtr="0" anchor="t" bIns="45700" lIns="91425" spcFirstLastPara="1" rIns="91425" wrap="square" tIns="45700">
            <a:noAutofit/>
          </a:bodyPr>
          <a:lstStyle>
            <a:lvl1pPr indent="-314325" lvl="0" marL="457200" algn="l">
              <a:lnSpc>
                <a:spcPct val="100000"/>
              </a:lnSpc>
              <a:spcBef>
                <a:spcPts val="270"/>
              </a:spcBef>
              <a:spcAft>
                <a:spcPts val="0"/>
              </a:spcAft>
              <a:buClr>
                <a:schemeClr val="accent6"/>
              </a:buClr>
              <a:buSzPts val="1350"/>
              <a:buChar char="•"/>
              <a:defRPr sz="1350"/>
            </a:lvl1pPr>
            <a:lvl2pPr indent="-304800" lvl="1" marL="914400" algn="l">
              <a:lnSpc>
                <a:spcPct val="100000"/>
              </a:lnSpc>
              <a:spcBef>
                <a:spcPts val="270"/>
              </a:spcBef>
              <a:spcAft>
                <a:spcPts val="0"/>
              </a:spcAft>
              <a:buClr>
                <a:schemeClr val="accent6"/>
              </a:buClr>
              <a:buSzPts val="1200"/>
              <a:buChar char="•"/>
              <a:defRPr sz="1200"/>
            </a:lvl2pPr>
            <a:lvl3pPr indent="-295275" lvl="2" marL="1371600" algn="l">
              <a:lnSpc>
                <a:spcPct val="100000"/>
              </a:lnSpc>
              <a:spcBef>
                <a:spcPts val="270"/>
              </a:spcBef>
              <a:spcAft>
                <a:spcPts val="0"/>
              </a:spcAft>
              <a:buClr>
                <a:schemeClr val="accent6"/>
              </a:buClr>
              <a:buSzPts val="1050"/>
              <a:buChar char="•"/>
              <a:defRPr sz="1050"/>
            </a:lvl3pPr>
            <a:lvl4pPr indent="-285750" lvl="3" marL="1828800" algn="l">
              <a:lnSpc>
                <a:spcPct val="100000"/>
              </a:lnSpc>
              <a:spcBef>
                <a:spcPts val="270"/>
              </a:spcBef>
              <a:spcAft>
                <a:spcPts val="0"/>
              </a:spcAft>
              <a:buClr>
                <a:schemeClr val="accent6"/>
              </a:buClr>
              <a:buSzPts val="900"/>
              <a:buChar char="•"/>
              <a:defRPr sz="900"/>
            </a:lvl4pPr>
            <a:lvl5pPr indent="-285750" lvl="4" marL="2286000" algn="l">
              <a:lnSpc>
                <a:spcPct val="100000"/>
              </a:lnSpc>
              <a:spcBef>
                <a:spcPts val="270"/>
              </a:spcBef>
              <a:spcAft>
                <a:spcPts val="0"/>
              </a:spcAft>
              <a:buClr>
                <a:schemeClr val="accent6"/>
              </a:buClr>
              <a:buSzPts val="900"/>
              <a:buChar char="•"/>
              <a:defRPr sz="900"/>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53" name="Google Shape;53;p24"/>
          <p:cNvSpPr txBox="1"/>
          <p:nvPr>
            <p:ph idx="12" type="sldNum"/>
          </p:nvPr>
        </p:nvSpPr>
        <p:spPr>
          <a:xfrm>
            <a:off x="10945368" y="457200"/>
            <a:ext cx="987552" cy="274320"/>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562" name="Shape 562"/>
        <p:cNvGrpSpPr/>
        <p:nvPr/>
      </p:nvGrpSpPr>
      <p:grpSpPr>
        <a:xfrm>
          <a:off x="0" y="0"/>
          <a:ext cx="0" cy="0"/>
          <a:chOff x="0" y="0"/>
          <a:chExt cx="0" cy="0"/>
        </a:xfrm>
      </p:grpSpPr>
      <p:sp>
        <p:nvSpPr>
          <p:cNvPr id="563" name="Google Shape;563;p70"/>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rtl="0" algn="ctr">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564" name="Google Shape;564;p70"/>
          <p:cNvSpPr txBox="1"/>
          <p:nvPr>
            <p:ph idx="1" type="body"/>
          </p:nvPr>
        </p:nvSpPr>
        <p:spPr>
          <a:xfrm>
            <a:off x="609600" y="1600201"/>
            <a:ext cx="10972800" cy="4526100"/>
          </a:xfrm>
          <a:prstGeom prst="rect">
            <a:avLst/>
          </a:prstGeom>
          <a:noFill/>
          <a:ln>
            <a:noFill/>
          </a:ln>
        </p:spPr>
        <p:txBody>
          <a:bodyPr anchorCtr="0" anchor="t" bIns="45700" lIns="91425" spcFirstLastPara="1" rIns="91425" wrap="square" tIns="45700">
            <a:normAutofit/>
          </a:bodyPr>
          <a:lstStyle>
            <a:lvl1pPr indent="-342900" lvl="0" marL="457200" rtl="0" algn="l">
              <a:spcBef>
                <a:spcPts val="360"/>
              </a:spcBef>
              <a:spcAft>
                <a:spcPts val="0"/>
              </a:spcAft>
              <a:buClr>
                <a:schemeClr val="dk1"/>
              </a:buClr>
              <a:buSzPts val="1800"/>
              <a:buChar char="•"/>
              <a:defRPr/>
            </a:lvl1pPr>
            <a:lvl2pPr indent="-342900" lvl="1" marL="914400" rtl="0" algn="l">
              <a:spcBef>
                <a:spcPts val="360"/>
              </a:spcBef>
              <a:spcAft>
                <a:spcPts val="0"/>
              </a:spcAft>
              <a:buClr>
                <a:schemeClr val="dk1"/>
              </a:buClr>
              <a:buSzPts val="1800"/>
              <a:buChar char="–"/>
              <a:defRPr/>
            </a:lvl2pPr>
            <a:lvl3pPr indent="-342900" lvl="2" marL="1371600" rtl="0" algn="l">
              <a:spcBef>
                <a:spcPts val="360"/>
              </a:spcBef>
              <a:spcAft>
                <a:spcPts val="0"/>
              </a:spcAft>
              <a:buClr>
                <a:schemeClr val="dk1"/>
              </a:buClr>
              <a:buSzPts val="1800"/>
              <a:buChar char="•"/>
              <a:defRPr/>
            </a:lvl3pPr>
            <a:lvl4pPr indent="-342900" lvl="3" marL="1828800" rtl="0" algn="l">
              <a:spcBef>
                <a:spcPts val="360"/>
              </a:spcBef>
              <a:spcAft>
                <a:spcPts val="0"/>
              </a:spcAft>
              <a:buClr>
                <a:schemeClr val="dk1"/>
              </a:buClr>
              <a:buSzPts val="1800"/>
              <a:buChar char="–"/>
              <a:defRPr/>
            </a:lvl4pPr>
            <a:lvl5pPr indent="-342900" lvl="4" marL="2286000" rtl="0" algn="l">
              <a:spcBef>
                <a:spcPts val="360"/>
              </a:spcBef>
              <a:spcAft>
                <a:spcPts val="0"/>
              </a:spcAft>
              <a:buClr>
                <a:schemeClr val="dk1"/>
              </a:buClr>
              <a:buSzPts val="1800"/>
              <a:buChar char="»"/>
              <a:defRPr/>
            </a:lvl5pPr>
            <a:lvl6pPr indent="-342900" lvl="5" marL="2743200" rtl="0" algn="l">
              <a:spcBef>
                <a:spcPts val="36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
        <p:nvSpPr>
          <p:cNvPr id="565" name="Google Shape;565;p70"/>
          <p:cNvSpPr txBox="1"/>
          <p:nvPr>
            <p:ph idx="10" type="dt"/>
          </p:nvPr>
        </p:nvSpPr>
        <p:spPr>
          <a:xfrm>
            <a:off x="609600" y="6356351"/>
            <a:ext cx="28449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566" name="Google Shape;566;p70"/>
          <p:cNvSpPr txBox="1"/>
          <p:nvPr>
            <p:ph idx="11" type="ftr"/>
          </p:nvPr>
        </p:nvSpPr>
        <p:spPr>
          <a:xfrm>
            <a:off x="4165600" y="6356351"/>
            <a:ext cx="38607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567" name="Google Shape;567;p70"/>
          <p:cNvSpPr txBox="1"/>
          <p:nvPr>
            <p:ph idx="12" type="sldNum"/>
          </p:nvPr>
        </p:nvSpPr>
        <p:spPr>
          <a:xfrm>
            <a:off x="8737600" y="6356351"/>
            <a:ext cx="2844900" cy="365100"/>
          </a:xfrm>
          <a:prstGeom prst="rect">
            <a:avLst/>
          </a:prstGeom>
          <a:noFill/>
          <a:ln>
            <a:noFill/>
          </a:ln>
        </p:spPr>
        <p:txBody>
          <a:bodyPr anchorCtr="0" anchor="ctr" bIns="45700" lIns="91425" spcFirstLastPara="1" rIns="91425" wrap="square" tIns="45700">
            <a:noAutofit/>
          </a:bodyPr>
          <a:lstStyle>
            <a:lvl1pPr indent="0" lvl="0" marL="0" rtl="0" algn="ctr">
              <a:spcBef>
                <a:spcPts val="0"/>
              </a:spcBef>
              <a:buNone/>
              <a:defRPr/>
            </a:lvl1pPr>
            <a:lvl2pPr indent="0" lvl="1" marL="0" rtl="0" algn="ctr">
              <a:spcBef>
                <a:spcPts val="0"/>
              </a:spcBef>
              <a:buNone/>
              <a:defRPr/>
            </a:lvl2pPr>
            <a:lvl3pPr indent="0" lvl="2" marL="0" rtl="0" algn="ctr">
              <a:spcBef>
                <a:spcPts val="0"/>
              </a:spcBef>
              <a:buNone/>
              <a:defRPr/>
            </a:lvl3pPr>
            <a:lvl4pPr indent="0" lvl="3" marL="0" rtl="0" algn="ctr">
              <a:spcBef>
                <a:spcPts val="0"/>
              </a:spcBef>
              <a:buNone/>
              <a:defRPr/>
            </a:lvl4pPr>
            <a:lvl5pPr indent="0" lvl="4" marL="0" rtl="0" algn="ctr">
              <a:spcBef>
                <a:spcPts val="0"/>
              </a:spcBef>
              <a:buNone/>
              <a:defRPr/>
            </a:lvl5pPr>
            <a:lvl6pPr indent="0" lvl="5" marL="0" rtl="0" algn="ctr">
              <a:spcBef>
                <a:spcPts val="0"/>
              </a:spcBef>
              <a:buNone/>
              <a:defRPr/>
            </a:lvl6pPr>
            <a:lvl7pPr indent="0" lvl="6" marL="0" rtl="0" algn="ctr">
              <a:spcBef>
                <a:spcPts val="0"/>
              </a:spcBef>
              <a:buNone/>
              <a:defRPr/>
            </a:lvl7pPr>
            <a:lvl8pPr indent="0" lvl="7" marL="0" rtl="0" algn="ctr">
              <a:spcBef>
                <a:spcPts val="0"/>
              </a:spcBef>
              <a:buNone/>
              <a:defRPr/>
            </a:lvl8pPr>
            <a:lvl9pPr indent="0" lvl="8" marL="0" rt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568" name="Shape 568"/>
        <p:cNvGrpSpPr/>
        <p:nvPr/>
      </p:nvGrpSpPr>
      <p:grpSpPr>
        <a:xfrm>
          <a:off x="0" y="0"/>
          <a:ext cx="0" cy="0"/>
          <a:chOff x="0" y="0"/>
          <a:chExt cx="0" cy="0"/>
        </a:xfrm>
      </p:grpSpPr>
      <p:sp>
        <p:nvSpPr>
          <p:cNvPr id="569" name="Google Shape;569;p71"/>
          <p:cNvSpPr txBox="1"/>
          <p:nvPr>
            <p:ph type="title"/>
          </p:nvPr>
        </p:nvSpPr>
        <p:spPr>
          <a:xfrm>
            <a:off x="963084" y="4406901"/>
            <a:ext cx="10363200" cy="1362000"/>
          </a:xfrm>
          <a:prstGeom prst="rect">
            <a:avLst/>
          </a:prstGeom>
          <a:noFill/>
          <a:ln>
            <a:noFill/>
          </a:ln>
        </p:spPr>
        <p:txBody>
          <a:bodyPr anchorCtr="0" anchor="t" bIns="45700" lIns="91425" spcFirstLastPara="1" rIns="91425" wrap="square" tIns="45700">
            <a:normAutofit/>
          </a:bodyPr>
          <a:lstStyle>
            <a:lvl1pPr lvl="0" rtl="0" algn="l">
              <a:spcBef>
                <a:spcPts val="0"/>
              </a:spcBef>
              <a:spcAft>
                <a:spcPts val="0"/>
              </a:spcAft>
              <a:buClr>
                <a:schemeClr val="dk1"/>
              </a:buClr>
              <a:buSzPts val="4000"/>
              <a:buFont typeface="Calibri"/>
              <a:buNone/>
              <a:defRPr b="1" sz="4000" cap="none"/>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570" name="Google Shape;570;p71"/>
          <p:cNvSpPr txBox="1"/>
          <p:nvPr>
            <p:ph idx="1" type="body"/>
          </p:nvPr>
        </p:nvSpPr>
        <p:spPr>
          <a:xfrm>
            <a:off x="963084" y="2906713"/>
            <a:ext cx="10363200" cy="1500300"/>
          </a:xfrm>
          <a:prstGeom prst="rect">
            <a:avLst/>
          </a:prstGeom>
          <a:noFill/>
          <a:ln>
            <a:noFill/>
          </a:ln>
        </p:spPr>
        <p:txBody>
          <a:bodyPr anchorCtr="0" anchor="b" bIns="45700" lIns="91425" spcFirstLastPara="1" rIns="91425" wrap="square" tIns="45700">
            <a:normAutofit/>
          </a:bodyPr>
          <a:lstStyle>
            <a:lvl1pPr indent="-228600" lvl="0" marL="457200" rtl="0" algn="l">
              <a:spcBef>
                <a:spcPts val="400"/>
              </a:spcBef>
              <a:spcAft>
                <a:spcPts val="0"/>
              </a:spcAft>
              <a:buClr>
                <a:srgbClr val="888888"/>
              </a:buClr>
              <a:buSzPts val="2000"/>
              <a:buNone/>
              <a:defRPr sz="2000">
                <a:solidFill>
                  <a:srgbClr val="888888"/>
                </a:solidFill>
              </a:defRPr>
            </a:lvl1pPr>
            <a:lvl2pPr indent="-228600" lvl="1" marL="914400" rtl="0" algn="l">
              <a:spcBef>
                <a:spcPts val="360"/>
              </a:spcBef>
              <a:spcAft>
                <a:spcPts val="0"/>
              </a:spcAft>
              <a:buClr>
                <a:srgbClr val="888888"/>
              </a:buClr>
              <a:buSzPts val="1800"/>
              <a:buNone/>
              <a:defRPr sz="1800">
                <a:solidFill>
                  <a:srgbClr val="888888"/>
                </a:solidFill>
              </a:defRPr>
            </a:lvl2pPr>
            <a:lvl3pPr indent="-228600" lvl="2" marL="1371600" rtl="0" algn="l">
              <a:spcBef>
                <a:spcPts val="320"/>
              </a:spcBef>
              <a:spcAft>
                <a:spcPts val="0"/>
              </a:spcAft>
              <a:buClr>
                <a:srgbClr val="888888"/>
              </a:buClr>
              <a:buSzPts val="1600"/>
              <a:buNone/>
              <a:defRPr sz="1600">
                <a:solidFill>
                  <a:srgbClr val="888888"/>
                </a:solidFill>
              </a:defRPr>
            </a:lvl3pPr>
            <a:lvl4pPr indent="-228600" lvl="3" marL="1828800" rtl="0" algn="l">
              <a:spcBef>
                <a:spcPts val="280"/>
              </a:spcBef>
              <a:spcAft>
                <a:spcPts val="0"/>
              </a:spcAft>
              <a:buClr>
                <a:srgbClr val="888888"/>
              </a:buClr>
              <a:buSzPts val="1400"/>
              <a:buNone/>
              <a:defRPr sz="1400">
                <a:solidFill>
                  <a:srgbClr val="888888"/>
                </a:solidFill>
              </a:defRPr>
            </a:lvl4pPr>
            <a:lvl5pPr indent="-228600" lvl="4" marL="2286000" rtl="0" algn="l">
              <a:spcBef>
                <a:spcPts val="280"/>
              </a:spcBef>
              <a:spcAft>
                <a:spcPts val="0"/>
              </a:spcAft>
              <a:buClr>
                <a:srgbClr val="888888"/>
              </a:buClr>
              <a:buSzPts val="1400"/>
              <a:buNone/>
              <a:defRPr sz="1400">
                <a:solidFill>
                  <a:srgbClr val="888888"/>
                </a:solidFill>
              </a:defRPr>
            </a:lvl5pPr>
            <a:lvl6pPr indent="-228600" lvl="5" marL="2743200" rtl="0" algn="l">
              <a:spcBef>
                <a:spcPts val="280"/>
              </a:spcBef>
              <a:spcAft>
                <a:spcPts val="0"/>
              </a:spcAft>
              <a:buClr>
                <a:srgbClr val="888888"/>
              </a:buClr>
              <a:buSzPts val="1400"/>
              <a:buNone/>
              <a:defRPr sz="1400">
                <a:solidFill>
                  <a:srgbClr val="888888"/>
                </a:solidFill>
              </a:defRPr>
            </a:lvl6pPr>
            <a:lvl7pPr indent="-228600" lvl="6" marL="3200400" rtl="0" algn="l">
              <a:spcBef>
                <a:spcPts val="280"/>
              </a:spcBef>
              <a:spcAft>
                <a:spcPts val="0"/>
              </a:spcAft>
              <a:buClr>
                <a:srgbClr val="888888"/>
              </a:buClr>
              <a:buSzPts val="1400"/>
              <a:buNone/>
              <a:defRPr sz="1400">
                <a:solidFill>
                  <a:srgbClr val="888888"/>
                </a:solidFill>
              </a:defRPr>
            </a:lvl7pPr>
            <a:lvl8pPr indent="-228600" lvl="7" marL="3657600" rtl="0" algn="l">
              <a:spcBef>
                <a:spcPts val="280"/>
              </a:spcBef>
              <a:spcAft>
                <a:spcPts val="0"/>
              </a:spcAft>
              <a:buClr>
                <a:srgbClr val="888888"/>
              </a:buClr>
              <a:buSzPts val="1400"/>
              <a:buNone/>
              <a:defRPr sz="1400">
                <a:solidFill>
                  <a:srgbClr val="888888"/>
                </a:solidFill>
              </a:defRPr>
            </a:lvl8pPr>
            <a:lvl9pPr indent="-228600" lvl="8" marL="4114800" rtl="0" algn="l">
              <a:spcBef>
                <a:spcPts val="280"/>
              </a:spcBef>
              <a:spcAft>
                <a:spcPts val="0"/>
              </a:spcAft>
              <a:buClr>
                <a:srgbClr val="888888"/>
              </a:buClr>
              <a:buSzPts val="1400"/>
              <a:buNone/>
              <a:defRPr sz="1400">
                <a:solidFill>
                  <a:srgbClr val="888888"/>
                </a:solidFill>
              </a:defRPr>
            </a:lvl9pPr>
          </a:lstStyle>
          <a:p/>
        </p:txBody>
      </p:sp>
      <p:sp>
        <p:nvSpPr>
          <p:cNvPr id="571" name="Google Shape;571;p71"/>
          <p:cNvSpPr txBox="1"/>
          <p:nvPr>
            <p:ph idx="10" type="dt"/>
          </p:nvPr>
        </p:nvSpPr>
        <p:spPr>
          <a:xfrm>
            <a:off x="609600" y="6356351"/>
            <a:ext cx="28449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572" name="Google Shape;572;p71"/>
          <p:cNvSpPr txBox="1"/>
          <p:nvPr>
            <p:ph idx="11" type="ftr"/>
          </p:nvPr>
        </p:nvSpPr>
        <p:spPr>
          <a:xfrm>
            <a:off x="4165600" y="6356351"/>
            <a:ext cx="38607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573" name="Google Shape;573;p71"/>
          <p:cNvSpPr txBox="1"/>
          <p:nvPr>
            <p:ph idx="12" type="sldNum"/>
          </p:nvPr>
        </p:nvSpPr>
        <p:spPr>
          <a:xfrm>
            <a:off x="8737600" y="6356351"/>
            <a:ext cx="2844900" cy="365100"/>
          </a:xfrm>
          <a:prstGeom prst="rect">
            <a:avLst/>
          </a:prstGeom>
          <a:noFill/>
          <a:ln>
            <a:noFill/>
          </a:ln>
        </p:spPr>
        <p:txBody>
          <a:bodyPr anchorCtr="0" anchor="ctr" bIns="45700" lIns="91425" spcFirstLastPara="1" rIns="91425" wrap="square" tIns="45700">
            <a:noAutofit/>
          </a:bodyPr>
          <a:lstStyle>
            <a:lvl1pPr indent="0" lvl="0" marL="0" rtl="0" algn="ctr">
              <a:spcBef>
                <a:spcPts val="0"/>
              </a:spcBef>
              <a:buNone/>
              <a:defRPr/>
            </a:lvl1pPr>
            <a:lvl2pPr indent="0" lvl="1" marL="0" rtl="0" algn="ctr">
              <a:spcBef>
                <a:spcPts val="0"/>
              </a:spcBef>
              <a:buNone/>
              <a:defRPr/>
            </a:lvl2pPr>
            <a:lvl3pPr indent="0" lvl="2" marL="0" rtl="0" algn="ctr">
              <a:spcBef>
                <a:spcPts val="0"/>
              </a:spcBef>
              <a:buNone/>
              <a:defRPr/>
            </a:lvl3pPr>
            <a:lvl4pPr indent="0" lvl="3" marL="0" rtl="0" algn="ctr">
              <a:spcBef>
                <a:spcPts val="0"/>
              </a:spcBef>
              <a:buNone/>
              <a:defRPr/>
            </a:lvl4pPr>
            <a:lvl5pPr indent="0" lvl="4" marL="0" rtl="0" algn="ctr">
              <a:spcBef>
                <a:spcPts val="0"/>
              </a:spcBef>
              <a:buNone/>
              <a:defRPr/>
            </a:lvl5pPr>
            <a:lvl6pPr indent="0" lvl="5" marL="0" rtl="0" algn="ctr">
              <a:spcBef>
                <a:spcPts val="0"/>
              </a:spcBef>
              <a:buNone/>
              <a:defRPr/>
            </a:lvl6pPr>
            <a:lvl7pPr indent="0" lvl="6" marL="0" rtl="0" algn="ctr">
              <a:spcBef>
                <a:spcPts val="0"/>
              </a:spcBef>
              <a:buNone/>
              <a:defRPr/>
            </a:lvl7pPr>
            <a:lvl8pPr indent="0" lvl="7" marL="0" rtl="0" algn="ctr">
              <a:spcBef>
                <a:spcPts val="0"/>
              </a:spcBef>
              <a:buNone/>
              <a:defRPr/>
            </a:lvl8pPr>
            <a:lvl9pPr indent="0" lvl="8" marL="0" rt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574" name="Shape 574"/>
        <p:cNvGrpSpPr/>
        <p:nvPr/>
      </p:nvGrpSpPr>
      <p:grpSpPr>
        <a:xfrm>
          <a:off x="0" y="0"/>
          <a:ext cx="0" cy="0"/>
          <a:chOff x="0" y="0"/>
          <a:chExt cx="0" cy="0"/>
        </a:xfrm>
      </p:grpSpPr>
      <p:sp>
        <p:nvSpPr>
          <p:cNvPr id="575" name="Google Shape;575;p72"/>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rtl="0" algn="ctr">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576" name="Google Shape;576;p72"/>
          <p:cNvSpPr txBox="1"/>
          <p:nvPr>
            <p:ph idx="1" type="body"/>
          </p:nvPr>
        </p:nvSpPr>
        <p:spPr>
          <a:xfrm>
            <a:off x="609600" y="1600201"/>
            <a:ext cx="5384700" cy="4526100"/>
          </a:xfrm>
          <a:prstGeom prst="rect">
            <a:avLst/>
          </a:prstGeom>
          <a:noFill/>
          <a:ln>
            <a:noFill/>
          </a:ln>
        </p:spPr>
        <p:txBody>
          <a:bodyPr anchorCtr="0" anchor="t" bIns="45700" lIns="91425" spcFirstLastPara="1" rIns="91425" wrap="square" tIns="45700">
            <a:normAutofit/>
          </a:bodyPr>
          <a:lstStyle>
            <a:lvl1pPr indent="-406400" lvl="0" marL="457200" rtl="0" algn="l">
              <a:spcBef>
                <a:spcPts val="560"/>
              </a:spcBef>
              <a:spcAft>
                <a:spcPts val="0"/>
              </a:spcAft>
              <a:buClr>
                <a:schemeClr val="dk1"/>
              </a:buClr>
              <a:buSzPts val="2800"/>
              <a:buChar char="•"/>
              <a:defRPr sz="2800"/>
            </a:lvl1pPr>
            <a:lvl2pPr indent="-381000" lvl="1" marL="914400" rtl="0" algn="l">
              <a:spcBef>
                <a:spcPts val="480"/>
              </a:spcBef>
              <a:spcAft>
                <a:spcPts val="0"/>
              </a:spcAft>
              <a:buClr>
                <a:schemeClr val="dk1"/>
              </a:buClr>
              <a:buSzPts val="2400"/>
              <a:buChar char="–"/>
              <a:defRPr sz="2400"/>
            </a:lvl2pPr>
            <a:lvl3pPr indent="-355600" lvl="2" marL="1371600" rtl="0" algn="l">
              <a:spcBef>
                <a:spcPts val="400"/>
              </a:spcBef>
              <a:spcAft>
                <a:spcPts val="0"/>
              </a:spcAft>
              <a:buClr>
                <a:schemeClr val="dk1"/>
              </a:buClr>
              <a:buSzPts val="2000"/>
              <a:buChar char="•"/>
              <a:defRPr sz="2000"/>
            </a:lvl3pPr>
            <a:lvl4pPr indent="-342900" lvl="3" marL="1828800" rtl="0" algn="l">
              <a:spcBef>
                <a:spcPts val="360"/>
              </a:spcBef>
              <a:spcAft>
                <a:spcPts val="0"/>
              </a:spcAft>
              <a:buClr>
                <a:schemeClr val="dk1"/>
              </a:buClr>
              <a:buSzPts val="1800"/>
              <a:buChar char="–"/>
              <a:defRPr sz="1800"/>
            </a:lvl4pPr>
            <a:lvl5pPr indent="-342900" lvl="4" marL="2286000" rtl="0" algn="l">
              <a:spcBef>
                <a:spcPts val="360"/>
              </a:spcBef>
              <a:spcAft>
                <a:spcPts val="0"/>
              </a:spcAft>
              <a:buClr>
                <a:schemeClr val="dk1"/>
              </a:buClr>
              <a:buSzPts val="1800"/>
              <a:buChar char="»"/>
              <a:defRPr sz="1800"/>
            </a:lvl5pPr>
            <a:lvl6pPr indent="-342900" lvl="5" marL="2743200" rtl="0" algn="l">
              <a:spcBef>
                <a:spcPts val="360"/>
              </a:spcBef>
              <a:spcAft>
                <a:spcPts val="0"/>
              </a:spcAft>
              <a:buClr>
                <a:schemeClr val="dk1"/>
              </a:buClr>
              <a:buSzPts val="1800"/>
              <a:buChar char="•"/>
              <a:defRPr sz="1800"/>
            </a:lvl6pPr>
            <a:lvl7pPr indent="-342900" lvl="6" marL="3200400" rtl="0" algn="l">
              <a:spcBef>
                <a:spcPts val="360"/>
              </a:spcBef>
              <a:spcAft>
                <a:spcPts val="0"/>
              </a:spcAft>
              <a:buClr>
                <a:schemeClr val="dk1"/>
              </a:buClr>
              <a:buSzPts val="1800"/>
              <a:buChar char="•"/>
              <a:defRPr sz="1800"/>
            </a:lvl7pPr>
            <a:lvl8pPr indent="-342900" lvl="7" marL="3657600" rtl="0" algn="l">
              <a:spcBef>
                <a:spcPts val="360"/>
              </a:spcBef>
              <a:spcAft>
                <a:spcPts val="0"/>
              </a:spcAft>
              <a:buClr>
                <a:schemeClr val="dk1"/>
              </a:buClr>
              <a:buSzPts val="1800"/>
              <a:buChar char="•"/>
              <a:defRPr sz="1800"/>
            </a:lvl8pPr>
            <a:lvl9pPr indent="-342900" lvl="8" marL="4114800" rtl="0" algn="l">
              <a:spcBef>
                <a:spcPts val="360"/>
              </a:spcBef>
              <a:spcAft>
                <a:spcPts val="0"/>
              </a:spcAft>
              <a:buClr>
                <a:schemeClr val="dk1"/>
              </a:buClr>
              <a:buSzPts val="1800"/>
              <a:buChar char="•"/>
              <a:defRPr sz="1800"/>
            </a:lvl9pPr>
          </a:lstStyle>
          <a:p/>
        </p:txBody>
      </p:sp>
      <p:sp>
        <p:nvSpPr>
          <p:cNvPr id="577" name="Google Shape;577;p72"/>
          <p:cNvSpPr txBox="1"/>
          <p:nvPr>
            <p:ph idx="2" type="body"/>
          </p:nvPr>
        </p:nvSpPr>
        <p:spPr>
          <a:xfrm>
            <a:off x="6197600" y="1600201"/>
            <a:ext cx="5384700" cy="4526100"/>
          </a:xfrm>
          <a:prstGeom prst="rect">
            <a:avLst/>
          </a:prstGeom>
          <a:noFill/>
          <a:ln>
            <a:noFill/>
          </a:ln>
        </p:spPr>
        <p:txBody>
          <a:bodyPr anchorCtr="0" anchor="t" bIns="45700" lIns="91425" spcFirstLastPara="1" rIns="91425" wrap="square" tIns="45700">
            <a:normAutofit/>
          </a:bodyPr>
          <a:lstStyle>
            <a:lvl1pPr indent="-406400" lvl="0" marL="457200" rtl="0" algn="l">
              <a:spcBef>
                <a:spcPts val="560"/>
              </a:spcBef>
              <a:spcAft>
                <a:spcPts val="0"/>
              </a:spcAft>
              <a:buClr>
                <a:schemeClr val="dk1"/>
              </a:buClr>
              <a:buSzPts val="2800"/>
              <a:buChar char="•"/>
              <a:defRPr sz="2800"/>
            </a:lvl1pPr>
            <a:lvl2pPr indent="-381000" lvl="1" marL="914400" rtl="0" algn="l">
              <a:spcBef>
                <a:spcPts val="480"/>
              </a:spcBef>
              <a:spcAft>
                <a:spcPts val="0"/>
              </a:spcAft>
              <a:buClr>
                <a:schemeClr val="dk1"/>
              </a:buClr>
              <a:buSzPts val="2400"/>
              <a:buChar char="–"/>
              <a:defRPr sz="2400"/>
            </a:lvl2pPr>
            <a:lvl3pPr indent="-355600" lvl="2" marL="1371600" rtl="0" algn="l">
              <a:spcBef>
                <a:spcPts val="400"/>
              </a:spcBef>
              <a:spcAft>
                <a:spcPts val="0"/>
              </a:spcAft>
              <a:buClr>
                <a:schemeClr val="dk1"/>
              </a:buClr>
              <a:buSzPts val="2000"/>
              <a:buChar char="•"/>
              <a:defRPr sz="2000"/>
            </a:lvl3pPr>
            <a:lvl4pPr indent="-342900" lvl="3" marL="1828800" rtl="0" algn="l">
              <a:spcBef>
                <a:spcPts val="360"/>
              </a:spcBef>
              <a:spcAft>
                <a:spcPts val="0"/>
              </a:spcAft>
              <a:buClr>
                <a:schemeClr val="dk1"/>
              </a:buClr>
              <a:buSzPts val="1800"/>
              <a:buChar char="–"/>
              <a:defRPr sz="1800"/>
            </a:lvl4pPr>
            <a:lvl5pPr indent="-342900" lvl="4" marL="2286000" rtl="0" algn="l">
              <a:spcBef>
                <a:spcPts val="360"/>
              </a:spcBef>
              <a:spcAft>
                <a:spcPts val="0"/>
              </a:spcAft>
              <a:buClr>
                <a:schemeClr val="dk1"/>
              </a:buClr>
              <a:buSzPts val="1800"/>
              <a:buChar char="»"/>
              <a:defRPr sz="1800"/>
            </a:lvl5pPr>
            <a:lvl6pPr indent="-342900" lvl="5" marL="2743200" rtl="0" algn="l">
              <a:spcBef>
                <a:spcPts val="360"/>
              </a:spcBef>
              <a:spcAft>
                <a:spcPts val="0"/>
              </a:spcAft>
              <a:buClr>
                <a:schemeClr val="dk1"/>
              </a:buClr>
              <a:buSzPts val="1800"/>
              <a:buChar char="•"/>
              <a:defRPr sz="1800"/>
            </a:lvl6pPr>
            <a:lvl7pPr indent="-342900" lvl="6" marL="3200400" rtl="0" algn="l">
              <a:spcBef>
                <a:spcPts val="360"/>
              </a:spcBef>
              <a:spcAft>
                <a:spcPts val="0"/>
              </a:spcAft>
              <a:buClr>
                <a:schemeClr val="dk1"/>
              </a:buClr>
              <a:buSzPts val="1800"/>
              <a:buChar char="•"/>
              <a:defRPr sz="1800"/>
            </a:lvl7pPr>
            <a:lvl8pPr indent="-342900" lvl="7" marL="3657600" rtl="0" algn="l">
              <a:spcBef>
                <a:spcPts val="360"/>
              </a:spcBef>
              <a:spcAft>
                <a:spcPts val="0"/>
              </a:spcAft>
              <a:buClr>
                <a:schemeClr val="dk1"/>
              </a:buClr>
              <a:buSzPts val="1800"/>
              <a:buChar char="•"/>
              <a:defRPr sz="1800"/>
            </a:lvl8pPr>
            <a:lvl9pPr indent="-342900" lvl="8" marL="4114800" rtl="0" algn="l">
              <a:spcBef>
                <a:spcPts val="360"/>
              </a:spcBef>
              <a:spcAft>
                <a:spcPts val="0"/>
              </a:spcAft>
              <a:buClr>
                <a:schemeClr val="dk1"/>
              </a:buClr>
              <a:buSzPts val="1800"/>
              <a:buChar char="•"/>
              <a:defRPr sz="1800"/>
            </a:lvl9pPr>
          </a:lstStyle>
          <a:p/>
        </p:txBody>
      </p:sp>
      <p:sp>
        <p:nvSpPr>
          <p:cNvPr id="578" name="Google Shape;578;p72"/>
          <p:cNvSpPr txBox="1"/>
          <p:nvPr>
            <p:ph idx="10" type="dt"/>
          </p:nvPr>
        </p:nvSpPr>
        <p:spPr>
          <a:xfrm>
            <a:off x="609600" y="6356351"/>
            <a:ext cx="28449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579" name="Google Shape;579;p72"/>
          <p:cNvSpPr txBox="1"/>
          <p:nvPr>
            <p:ph idx="11" type="ftr"/>
          </p:nvPr>
        </p:nvSpPr>
        <p:spPr>
          <a:xfrm>
            <a:off x="4165600" y="6356351"/>
            <a:ext cx="38607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580" name="Google Shape;580;p72"/>
          <p:cNvSpPr txBox="1"/>
          <p:nvPr>
            <p:ph idx="12" type="sldNum"/>
          </p:nvPr>
        </p:nvSpPr>
        <p:spPr>
          <a:xfrm>
            <a:off x="8737600" y="6356351"/>
            <a:ext cx="2844900" cy="365100"/>
          </a:xfrm>
          <a:prstGeom prst="rect">
            <a:avLst/>
          </a:prstGeom>
          <a:noFill/>
          <a:ln>
            <a:noFill/>
          </a:ln>
        </p:spPr>
        <p:txBody>
          <a:bodyPr anchorCtr="0" anchor="ctr" bIns="45700" lIns="91425" spcFirstLastPara="1" rIns="91425" wrap="square" tIns="45700">
            <a:noAutofit/>
          </a:bodyPr>
          <a:lstStyle>
            <a:lvl1pPr indent="0" lvl="0" marL="0" rtl="0" algn="ctr">
              <a:spcBef>
                <a:spcPts val="0"/>
              </a:spcBef>
              <a:buNone/>
              <a:defRPr/>
            </a:lvl1pPr>
            <a:lvl2pPr indent="0" lvl="1" marL="0" rtl="0" algn="ctr">
              <a:spcBef>
                <a:spcPts val="0"/>
              </a:spcBef>
              <a:buNone/>
              <a:defRPr/>
            </a:lvl2pPr>
            <a:lvl3pPr indent="0" lvl="2" marL="0" rtl="0" algn="ctr">
              <a:spcBef>
                <a:spcPts val="0"/>
              </a:spcBef>
              <a:buNone/>
              <a:defRPr/>
            </a:lvl3pPr>
            <a:lvl4pPr indent="0" lvl="3" marL="0" rtl="0" algn="ctr">
              <a:spcBef>
                <a:spcPts val="0"/>
              </a:spcBef>
              <a:buNone/>
              <a:defRPr/>
            </a:lvl4pPr>
            <a:lvl5pPr indent="0" lvl="4" marL="0" rtl="0" algn="ctr">
              <a:spcBef>
                <a:spcPts val="0"/>
              </a:spcBef>
              <a:buNone/>
              <a:defRPr/>
            </a:lvl5pPr>
            <a:lvl6pPr indent="0" lvl="5" marL="0" rtl="0" algn="ctr">
              <a:spcBef>
                <a:spcPts val="0"/>
              </a:spcBef>
              <a:buNone/>
              <a:defRPr/>
            </a:lvl6pPr>
            <a:lvl7pPr indent="0" lvl="6" marL="0" rtl="0" algn="ctr">
              <a:spcBef>
                <a:spcPts val="0"/>
              </a:spcBef>
              <a:buNone/>
              <a:defRPr/>
            </a:lvl7pPr>
            <a:lvl8pPr indent="0" lvl="7" marL="0" rtl="0" algn="ctr">
              <a:spcBef>
                <a:spcPts val="0"/>
              </a:spcBef>
              <a:buNone/>
              <a:defRPr/>
            </a:lvl8pPr>
            <a:lvl9pPr indent="0" lvl="8" marL="0" rt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581" name="Shape 581"/>
        <p:cNvGrpSpPr/>
        <p:nvPr/>
      </p:nvGrpSpPr>
      <p:grpSpPr>
        <a:xfrm>
          <a:off x="0" y="0"/>
          <a:ext cx="0" cy="0"/>
          <a:chOff x="0" y="0"/>
          <a:chExt cx="0" cy="0"/>
        </a:xfrm>
      </p:grpSpPr>
      <p:sp>
        <p:nvSpPr>
          <p:cNvPr id="582" name="Google Shape;582;p73"/>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rtl="0" algn="ctr">
              <a:spcBef>
                <a:spcPts val="0"/>
              </a:spcBef>
              <a:spcAft>
                <a:spcPts val="0"/>
              </a:spcAft>
              <a:buClr>
                <a:schemeClr val="dk1"/>
              </a:buClr>
              <a:buSzPts val="4400"/>
              <a:buFont typeface="Calibri"/>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583" name="Google Shape;583;p73"/>
          <p:cNvSpPr txBox="1"/>
          <p:nvPr>
            <p:ph idx="1" type="body"/>
          </p:nvPr>
        </p:nvSpPr>
        <p:spPr>
          <a:xfrm>
            <a:off x="609600" y="1535113"/>
            <a:ext cx="5386800" cy="639900"/>
          </a:xfrm>
          <a:prstGeom prst="rect">
            <a:avLst/>
          </a:prstGeom>
          <a:noFill/>
          <a:ln>
            <a:noFill/>
          </a:ln>
        </p:spPr>
        <p:txBody>
          <a:bodyPr anchorCtr="0" anchor="b" bIns="45700" lIns="91425" spcFirstLastPara="1" rIns="91425" wrap="square" tIns="45700">
            <a:normAutofit/>
          </a:bodyPr>
          <a:lstStyle>
            <a:lvl1pPr indent="-228600" lvl="0" marL="457200" rtl="0" algn="l">
              <a:spcBef>
                <a:spcPts val="480"/>
              </a:spcBef>
              <a:spcAft>
                <a:spcPts val="0"/>
              </a:spcAft>
              <a:buClr>
                <a:schemeClr val="dk1"/>
              </a:buClr>
              <a:buSzPts val="2400"/>
              <a:buNone/>
              <a:defRPr b="1" sz="2400"/>
            </a:lvl1pPr>
            <a:lvl2pPr indent="-228600" lvl="1" marL="914400" rtl="0" algn="l">
              <a:spcBef>
                <a:spcPts val="400"/>
              </a:spcBef>
              <a:spcAft>
                <a:spcPts val="0"/>
              </a:spcAft>
              <a:buClr>
                <a:schemeClr val="dk1"/>
              </a:buClr>
              <a:buSzPts val="2000"/>
              <a:buNone/>
              <a:defRPr b="1" sz="2000"/>
            </a:lvl2pPr>
            <a:lvl3pPr indent="-228600" lvl="2" marL="1371600" rtl="0" algn="l">
              <a:spcBef>
                <a:spcPts val="360"/>
              </a:spcBef>
              <a:spcAft>
                <a:spcPts val="0"/>
              </a:spcAft>
              <a:buClr>
                <a:schemeClr val="dk1"/>
              </a:buClr>
              <a:buSzPts val="1800"/>
              <a:buNone/>
              <a:defRPr b="1" sz="1800"/>
            </a:lvl3pPr>
            <a:lvl4pPr indent="-228600" lvl="3" marL="1828800" rtl="0" algn="l">
              <a:spcBef>
                <a:spcPts val="320"/>
              </a:spcBef>
              <a:spcAft>
                <a:spcPts val="0"/>
              </a:spcAft>
              <a:buClr>
                <a:schemeClr val="dk1"/>
              </a:buClr>
              <a:buSzPts val="1600"/>
              <a:buNone/>
              <a:defRPr b="1" sz="1600"/>
            </a:lvl4pPr>
            <a:lvl5pPr indent="-228600" lvl="4" marL="2286000" rtl="0" algn="l">
              <a:spcBef>
                <a:spcPts val="320"/>
              </a:spcBef>
              <a:spcAft>
                <a:spcPts val="0"/>
              </a:spcAft>
              <a:buClr>
                <a:schemeClr val="dk1"/>
              </a:buClr>
              <a:buSzPts val="1600"/>
              <a:buNone/>
              <a:defRPr b="1" sz="1600"/>
            </a:lvl5pPr>
            <a:lvl6pPr indent="-228600" lvl="5" marL="2743200" rtl="0" algn="l">
              <a:spcBef>
                <a:spcPts val="320"/>
              </a:spcBef>
              <a:spcAft>
                <a:spcPts val="0"/>
              </a:spcAft>
              <a:buClr>
                <a:schemeClr val="dk1"/>
              </a:buClr>
              <a:buSzPts val="1600"/>
              <a:buNone/>
              <a:defRPr b="1" sz="1600"/>
            </a:lvl6pPr>
            <a:lvl7pPr indent="-228600" lvl="6" marL="3200400" rtl="0" algn="l">
              <a:spcBef>
                <a:spcPts val="320"/>
              </a:spcBef>
              <a:spcAft>
                <a:spcPts val="0"/>
              </a:spcAft>
              <a:buClr>
                <a:schemeClr val="dk1"/>
              </a:buClr>
              <a:buSzPts val="1600"/>
              <a:buNone/>
              <a:defRPr b="1" sz="1600"/>
            </a:lvl7pPr>
            <a:lvl8pPr indent="-228600" lvl="7" marL="3657600" rtl="0" algn="l">
              <a:spcBef>
                <a:spcPts val="320"/>
              </a:spcBef>
              <a:spcAft>
                <a:spcPts val="0"/>
              </a:spcAft>
              <a:buClr>
                <a:schemeClr val="dk1"/>
              </a:buClr>
              <a:buSzPts val="1600"/>
              <a:buNone/>
              <a:defRPr b="1" sz="1600"/>
            </a:lvl8pPr>
            <a:lvl9pPr indent="-228600" lvl="8" marL="4114800" rtl="0" algn="l">
              <a:spcBef>
                <a:spcPts val="320"/>
              </a:spcBef>
              <a:spcAft>
                <a:spcPts val="0"/>
              </a:spcAft>
              <a:buClr>
                <a:schemeClr val="dk1"/>
              </a:buClr>
              <a:buSzPts val="1600"/>
              <a:buNone/>
              <a:defRPr b="1" sz="1600"/>
            </a:lvl9pPr>
          </a:lstStyle>
          <a:p/>
        </p:txBody>
      </p:sp>
      <p:sp>
        <p:nvSpPr>
          <p:cNvPr id="584" name="Google Shape;584;p73"/>
          <p:cNvSpPr txBox="1"/>
          <p:nvPr>
            <p:ph idx="2" type="body"/>
          </p:nvPr>
        </p:nvSpPr>
        <p:spPr>
          <a:xfrm>
            <a:off x="609600" y="2174875"/>
            <a:ext cx="5386800" cy="3951300"/>
          </a:xfrm>
          <a:prstGeom prst="rect">
            <a:avLst/>
          </a:prstGeom>
          <a:noFill/>
          <a:ln>
            <a:noFill/>
          </a:ln>
        </p:spPr>
        <p:txBody>
          <a:bodyPr anchorCtr="0" anchor="t" bIns="45700" lIns="91425" spcFirstLastPara="1" rIns="91425" wrap="square" tIns="45700">
            <a:normAutofit/>
          </a:bodyPr>
          <a:lstStyle>
            <a:lvl1pPr indent="-381000" lvl="0" marL="457200" rtl="0" algn="l">
              <a:spcBef>
                <a:spcPts val="480"/>
              </a:spcBef>
              <a:spcAft>
                <a:spcPts val="0"/>
              </a:spcAft>
              <a:buClr>
                <a:schemeClr val="dk1"/>
              </a:buClr>
              <a:buSzPts val="2400"/>
              <a:buChar char="•"/>
              <a:defRPr sz="2400"/>
            </a:lvl1pPr>
            <a:lvl2pPr indent="-355600" lvl="1" marL="914400" rtl="0" algn="l">
              <a:spcBef>
                <a:spcPts val="400"/>
              </a:spcBef>
              <a:spcAft>
                <a:spcPts val="0"/>
              </a:spcAft>
              <a:buClr>
                <a:schemeClr val="dk1"/>
              </a:buClr>
              <a:buSzPts val="2000"/>
              <a:buChar char="–"/>
              <a:defRPr sz="2000"/>
            </a:lvl2pPr>
            <a:lvl3pPr indent="-342900" lvl="2" marL="1371600" rtl="0" algn="l">
              <a:spcBef>
                <a:spcPts val="360"/>
              </a:spcBef>
              <a:spcAft>
                <a:spcPts val="0"/>
              </a:spcAft>
              <a:buClr>
                <a:schemeClr val="dk1"/>
              </a:buClr>
              <a:buSzPts val="1800"/>
              <a:buChar char="•"/>
              <a:defRPr sz="1800"/>
            </a:lvl3pPr>
            <a:lvl4pPr indent="-330200" lvl="3" marL="1828800" rtl="0" algn="l">
              <a:spcBef>
                <a:spcPts val="320"/>
              </a:spcBef>
              <a:spcAft>
                <a:spcPts val="0"/>
              </a:spcAft>
              <a:buClr>
                <a:schemeClr val="dk1"/>
              </a:buClr>
              <a:buSzPts val="1600"/>
              <a:buChar char="–"/>
              <a:defRPr sz="1600"/>
            </a:lvl4pPr>
            <a:lvl5pPr indent="-330200" lvl="4" marL="2286000" rtl="0" algn="l">
              <a:spcBef>
                <a:spcPts val="320"/>
              </a:spcBef>
              <a:spcAft>
                <a:spcPts val="0"/>
              </a:spcAft>
              <a:buClr>
                <a:schemeClr val="dk1"/>
              </a:buClr>
              <a:buSzPts val="1600"/>
              <a:buChar char="»"/>
              <a:defRPr sz="1600"/>
            </a:lvl5pPr>
            <a:lvl6pPr indent="-330200" lvl="5" marL="2743200" rtl="0" algn="l">
              <a:spcBef>
                <a:spcPts val="320"/>
              </a:spcBef>
              <a:spcAft>
                <a:spcPts val="0"/>
              </a:spcAft>
              <a:buClr>
                <a:schemeClr val="dk1"/>
              </a:buClr>
              <a:buSzPts val="1600"/>
              <a:buChar char="•"/>
              <a:defRPr sz="1600"/>
            </a:lvl6pPr>
            <a:lvl7pPr indent="-330200" lvl="6" marL="3200400" rtl="0" algn="l">
              <a:spcBef>
                <a:spcPts val="320"/>
              </a:spcBef>
              <a:spcAft>
                <a:spcPts val="0"/>
              </a:spcAft>
              <a:buClr>
                <a:schemeClr val="dk1"/>
              </a:buClr>
              <a:buSzPts val="1600"/>
              <a:buChar char="•"/>
              <a:defRPr sz="1600"/>
            </a:lvl7pPr>
            <a:lvl8pPr indent="-330200" lvl="7" marL="3657600" rtl="0" algn="l">
              <a:spcBef>
                <a:spcPts val="320"/>
              </a:spcBef>
              <a:spcAft>
                <a:spcPts val="0"/>
              </a:spcAft>
              <a:buClr>
                <a:schemeClr val="dk1"/>
              </a:buClr>
              <a:buSzPts val="1600"/>
              <a:buChar char="•"/>
              <a:defRPr sz="1600"/>
            </a:lvl8pPr>
            <a:lvl9pPr indent="-330200" lvl="8" marL="4114800" rtl="0" algn="l">
              <a:spcBef>
                <a:spcPts val="320"/>
              </a:spcBef>
              <a:spcAft>
                <a:spcPts val="0"/>
              </a:spcAft>
              <a:buClr>
                <a:schemeClr val="dk1"/>
              </a:buClr>
              <a:buSzPts val="1600"/>
              <a:buChar char="•"/>
              <a:defRPr sz="1600"/>
            </a:lvl9pPr>
          </a:lstStyle>
          <a:p/>
        </p:txBody>
      </p:sp>
      <p:sp>
        <p:nvSpPr>
          <p:cNvPr id="585" name="Google Shape;585;p73"/>
          <p:cNvSpPr txBox="1"/>
          <p:nvPr>
            <p:ph idx="3" type="body"/>
          </p:nvPr>
        </p:nvSpPr>
        <p:spPr>
          <a:xfrm>
            <a:off x="6193368" y="1535113"/>
            <a:ext cx="5388900" cy="639900"/>
          </a:xfrm>
          <a:prstGeom prst="rect">
            <a:avLst/>
          </a:prstGeom>
          <a:noFill/>
          <a:ln>
            <a:noFill/>
          </a:ln>
        </p:spPr>
        <p:txBody>
          <a:bodyPr anchorCtr="0" anchor="b" bIns="45700" lIns="91425" spcFirstLastPara="1" rIns="91425" wrap="square" tIns="45700">
            <a:normAutofit/>
          </a:bodyPr>
          <a:lstStyle>
            <a:lvl1pPr indent="-228600" lvl="0" marL="457200" rtl="0" algn="l">
              <a:spcBef>
                <a:spcPts val="480"/>
              </a:spcBef>
              <a:spcAft>
                <a:spcPts val="0"/>
              </a:spcAft>
              <a:buClr>
                <a:schemeClr val="dk1"/>
              </a:buClr>
              <a:buSzPts val="2400"/>
              <a:buNone/>
              <a:defRPr b="1" sz="2400"/>
            </a:lvl1pPr>
            <a:lvl2pPr indent="-228600" lvl="1" marL="914400" rtl="0" algn="l">
              <a:spcBef>
                <a:spcPts val="400"/>
              </a:spcBef>
              <a:spcAft>
                <a:spcPts val="0"/>
              </a:spcAft>
              <a:buClr>
                <a:schemeClr val="dk1"/>
              </a:buClr>
              <a:buSzPts val="2000"/>
              <a:buNone/>
              <a:defRPr b="1" sz="2000"/>
            </a:lvl2pPr>
            <a:lvl3pPr indent="-228600" lvl="2" marL="1371600" rtl="0" algn="l">
              <a:spcBef>
                <a:spcPts val="360"/>
              </a:spcBef>
              <a:spcAft>
                <a:spcPts val="0"/>
              </a:spcAft>
              <a:buClr>
                <a:schemeClr val="dk1"/>
              </a:buClr>
              <a:buSzPts val="1800"/>
              <a:buNone/>
              <a:defRPr b="1" sz="1800"/>
            </a:lvl3pPr>
            <a:lvl4pPr indent="-228600" lvl="3" marL="1828800" rtl="0" algn="l">
              <a:spcBef>
                <a:spcPts val="320"/>
              </a:spcBef>
              <a:spcAft>
                <a:spcPts val="0"/>
              </a:spcAft>
              <a:buClr>
                <a:schemeClr val="dk1"/>
              </a:buClr>
              <a:buSzPts val="1600"/>
              <a:buNone/>
              <a:defRPr b="1" sz="1600"/>
            </a:lvl4pPr>
            <a:lvl5pPr indent="-228600" lvl="4" marL="2286000" rtl="0" algn="l">
              <a:spcBef>
                <a:spcPts val="320"/>
              </a:spcBef>
              <a:spcAft>
                <a:spcPts val="0"/>
              </a:spcAft>
              <a:buClr>
                <a:schemeClr val="dk1"/>
              </a:buClr>
              <a:buSzPts val="1600"/>
              <a:buNone/>
              <a:defRPr b="1" sz="1600"/>
            </a:lvl5pPr>
            <a:lvl6pPr indent="-228600" lvl="5" marL="2743200" rtl="0" algn="l">
              <a:spcBef>
                <a:spcPts val="320"/>
              </a:spcBef>
              <a:spcAft>
                <a:spcPts val="0"/>
              </a:spcAft>
              <a:buClr>
                <a:schemeClr val="dk1"/>
              </a:buClr>
              <a:buSzPts val="1600"/>
              <a:buNone/>
              <a:defRPr b="1" sz="1600"/>
            </a:lvl6pPr>
            <a:lvl7pPr indent="-228600" lvl="6" marL="3200400" rtl="0" algn="l">
              <a:spcBef>
                <a:spcPts val="320"/>
              </a:spcBef>
              <a:spcAft>
                <a:spcPts val="0"/>
              </a:spcAft>
              <a:buClr>
                <a:schemeClr val="dk1"/>
              </a:buClr>
              <a:buSzPts val="1600"/>
              <a:buNone/>
              <a:defRPr b="1" sz="1600"/>
            </a:lvl7pPr>
            <a:lvl8pPr indent="-228600" lvl="7" marL="3657600" rtl="0" algn="l">
              <a:spcBef>
                <a:spcPts val="320"/>
              </a:spcBef>
              <a:spcAft>
                <a:spcPts val="0"/>
              </a:spcAft>
              <a:buClr>
                <a:schemeClr val="dk1"/>
              </a:buClr>
              <a:buSzPts val="1600"/>
              <a:buNone/>
              <a:defRPr b="1" sz="1600"/>
            </a:lvl8pPr>
            <a:lvl9pPr indent="-228600" lvl="8" marL="4114800" rtl="0" algn="l">
              <a:spcBef>
                <a:spcPts val="320"/>
              </a:spcBef>
              <a:spcAft>
                <a:spcPts val="0"/>
              </a:spcAft>
              <a:buClr>
                <a:schemeClr val="dk1"/>
              </a:buClr>
              <a:buSzPts val="1600"/>
              <a:buNone/>
              <a:defRPr b="1" sz="1600"/>
            </a:lvl9pPr>
          </a:lstStyle>
          <a:p/>
        </p:txBody>
      </p:sp>
      <p:sp>
        <p:nvSpPr>
          <p:cNvPr id="586" name="Google Shape;586;p73"/>
          <p:cNvSpPr txBox="1"/>
          <p:nvPr>
            <p:ph idx="4" type="body"/>
          </p:nvPr>
        </p:nvSpPr>
        <p:spPr>
          <a:xfrm>
            <a:off x="6193368" y="2174875"/>
            <a:ext cx="5388900" cy="3951300"/>
          </a:xfrm>
          <a:prstGeom prst="rect">
            <a:avLst/>
          </a:prstGeom>
          <a:noFill/>
          <a:ln>
            <a:noFill/>
          </a:ln>
        </p:spPr>
        <p:txBody>
          <a:bodyPr anchorCtr="0" anchor="t" bIns="45700" lIns="91425" spcFirstLastPara="1" rIns="91425" wrap="square" tIns="45700">
            <a:normAutofit/>
          </a:bodyPr>
          <a:lstStyle>
            <a:lvl1pPr indent="-381000" lvl="0" marL="457200" rtl="0" algn="l">
              <a:spcBef>
                <a:spcPts val="480"/>
              </a:spcBef>
              <a:spcAft>
                <a:spcPts val="0"/>
              </a:spcAft>
              <a:buClr>
                <a:schemeClr val="dk1"/>
              </a:buClr>
              <a:buSzPts val="2400"/>
              <a:buChar char="•"/>
              <a:defRPr sz="2400"/>
            </a:lvl1pPr>
            <a:lvl2pPr indent="-355600" lvl="1" marL="914400" rtl="0" algn="l">
              <a:spcBef>
                <a:spcPts val="400"/>
              </a:spcBef>
              <a:spcAft>
                <a:spcPts val="0"/>
              </a:spcAft>
              <a:buClr>
                <a:schemeClr val="dk1"/>
              </a:buClr>
              <a:buSzPts val="2000"/>
              <a:buChar char="–"/>
              <a:defRPr sz="2000"/>
            </a:lvl2pPr>
            <a:lvl3pPr indent="-342900" lvl="2" marL="1371600" rtl="0" algn="l">
              <a:spcBef>
                <a:spcPts val="360"/>
              </a:spcBef>
              <a:spcAft>
                <a:spcPts val="0"/>
              </a:spcAft>
              <a:buClr>
                <a:schemeClr val="dk1"/>
              </a:buClr>
              <a:buSzPts val="1800"/>
              <a:buChar char="•"/>
              <a:defRPr sz="1800"/>
            </a:lvl3pPr>
            <a:lvl4pPr indent="-330200" lvl="3" marL="1828800" rtl="0" algn="l">
              <a:spcBef>
                <a:spcPts val="320"/>
              </a:spcBef>
              <a:spcAft>
                <a:spcPts val="0"/>
              </a:spcAft>
              <a:buClr>
                <a:schemeClr val="dk1"/>
              </a:buClr>
              <a:buSzPts val="1600"/>
              <a:buChar char="–"/>
              <a:defRPr sz="1600"/>
            </a:lvl4pPr>
            <a:lvl5pPr indent="-330200" lvl="4" marL="2286000" rtl="0" algn="l">
              <a:spcBef>
                <a:spcPts val="320"/>
              </a:spcBef>
              <a:spcAft>
                <a:spcPts val="0"/>
              </a:spcAft>
              <a:buClr>
                <a:schemeClr val="dk1"/>
              </a:buClr>
              <a:buSzPts val="1600"/>
              <a:buChar char="»"/>
              <a:defRPr sz="1600"/>
            </a:lvl5pPr>
            <a:lvl6pPr indent="-330200" lvl="5" marL="2743200" rtl="0" algn="l">
              <a:spcBef>
                <a:spcPts val="320"/>
              </a:spcBef>
              <a:spcAft>
                <a:spcPts val="0"/>
              </a:spcAft>
              <a:buClr>
                <a:schemeClr val="dk1"/>
              </a:buClr>
              <a:buSzPts val="1600"/>
              <a:buChar char="•"/>
              <a:defRPr sz="1600"/>
            </a:lvl6pPr>
            <a:lvl7pPr indent="-330200" lvl="6" marL="3200400" rtl="0" algn="l">
              <a:spcBef>
                <a:spcPts val="320"/>
              </a:spcBef>
              <a:spcAft>
                <a:spcPts val="0"/>
              </a:spcAft>
              <a:buClr>
                <a:schemeClr val="dk1"/>
              </a:buClr>
              <a:buSzPts val="1600"/>
              <a:buChar char="•"/>
              <a:defRPr sz="1600"/>
            </a:lvl7pPr>
            <a:lvl8pPr indent="-330200" lvl="7" marL="3657600" rtl="0" algn="l">
              <a:spcBef>
                <a:spcPts val="320"/>
              </a:spcBef>
              <a:spcAft>
                <a:spcPts val="0"/>
              </a:spcAft>
              <a:buClr>
                <a:schemeClr val="dk1"/>
              </a:buClr>
              <a:buSzPts val="1600"/>
              <a:buChar char="•"/>
              <a:defRPr sz="1600"/>
            </a:lvl8pPr>
            <a:lvl9pPr indent="-330200" lvl="8" marL="4114800" rtl="0" algn="l">
              <a:spcBef>
                <a:spcPts val="320"/>
              </a:spcBef>
              <a:spcAft>
                <a:spcPts val="0"/>
              </a:spcAft>
              <a:buClr>
                <a:schemeClr val="dk1"/>
              </a:buClr>
              <a:buSzPts val="1600"/>
              <a:buChar char="•"/>
              <a:defRPr sz="1600"/>
            </a:lvl9pPr>
          </a:lstStyle>
          <a:p/>
        </p:txBody>
      </p:sp>
      <p:sp>
        <p:nvSpPr>
          <p:cNvPr id="587" name="Google Shape;587;p73"/>
          <p:cNvSpPr txBox="1"/>
          <p:nvPr>
            <p:ph idx="10" type="dt"/>
          </p:nvPr>
        </p:nvSpPr>
        <p:spPr>
          <a:xfrm>
            <a:off x="609600" y="6356351"/>
            <a:ext cx="28449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588" name="Google Shape;588;p73"/>
          <p:cNvSpPr txBox="1"/>
          <p:nvPr>
            <p:ph idx="11" type="ftr"/>
          </p:nvPr>
        </p:nvSpPr>
        <p:spPr>
          <a:xfrm>
            <a:off x="4165600" y="6356351"/>
            <a:ext cx="38607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589" name="Google Shape;589;p73"/>
          <p:cNvSpPr txBox="1"/>
          <p:nvPr>
            <p:ph idx="12" type="sldNum"/>
          </p:nvPr>
        </p:nvSpPr>
        <p:spPr>
          <a:xfrm>
            <a:off x="8737600" y="6356351"/>
            <a:ext cx="2844900" cy="365100"/>
          </a:xfrm>
          <a:prstGeom prst="rect">
            <a:avLst/>
          </a:prstGeom>
          <a:noFill/>
          <a:ln>
            <a:noFill/>
          </a:ln>
        </p:spPr>
        <p:txBody>
          <a:bodyPr anchorCtr="0" anchor="ctr" bIns="45700" lIns="91425" spcFirstLastPara="1" rIns="91425" wrap="square" tIns="45700">
            <a:noAutofit/>
          </a:bodyPr>
          <a:lstStyle>
            <a:lvl1pPr indent="0" lvl="0" marL="0" rtl="0" algn="ctr">
              <a:spcBef>
                <a:spcPts val="0"/>
              </a:spcBef>
              <a:buNone/>
              <a:defRPr/>
            </a:lvl1pPr>
            <a:lvl2pPr indent="0" lvl="1" marL="0" rtl="0" algn="ctr">
              <a:spcBef>
                <a:spcPts val="0"/>
              </a:spcBef>
              <a:buNone/>
              <a:defRPr/>
            </a:lvl2pPr>
            <a:lvl3pPr indent="0" lvl="2" marL="0" rtl="0" algn="ctr">
              <a:spcBef>
                <a:spcPts val="0"/>
              </a:spcBef>
              <a:buNone/>
              <a:defRPr/>
            </a:lvl3pPr>
            <a:lvl4pPr indent="0" lvl="3" marL="0" rtl="0" algn="ctr">
              <a:spcBef>
                <a:spcPts val="0"/>
              </a:spcBef>
              <a:buNone/>
              <a:defRPr/>
            </a:lvl4pPr>
            <a:lvl5pPr indent="0" lvl="4" marL="0" rtl="0" algn="ctr">
              <a:spcBef>
                <a:spcPts val="0"/>
              </a:spcBef>
              <a:buNone/>
              <a:defRPr/>
            </a:lvl5pPr>
            <a:lvl6pPr indent="0" lvl="5" marL="0" rtl="0" algn="ctr">
              <a:spcBef>
                <a:spcPts val="0"/>
              </a:spcBef>
              <a:buNone/>
              <a:defRPr/>
            </a:lvl6pPr>
            <a:lvl7pPr indent="0" lvl="6" marL="0" rtl="0" algn="ctr">
              <a:spcBef>
                <a:spcPts val="0"/>
              </a:spcBef>
              <a:buNone/>
              <a:defRPr/>
            </a:lvl7pPr>
            <a:lvl8pPr indent="0" lvl="7" marL="0" rtl="0" algn="ctr">
              <a:spcBef>
                <a:spcPts val="0"/>
              </a:spcBef>
              <a:buNone/>
              <a:defRPr/>
            </a:lvl8pPr>
            <a:lvl9pPr indent="0" lvl="8" marL="0" rt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90" name="Shape 590"/>
        <p:cNvGrpSpPr/>
        <p:nvPr/>
      </p:nvGrpSpPr>
      <p:grpSpPr>
        <a:xfrm>
          <a:off x="0" y="0"/>
          <a:ext cx="0" cy="0"/>
          <a:chOff x="0" y="0"/>
          <a:chExt cx="0" cy="0"/>
        </a:xfrm>
      </p:grpSpPr>
      <p:sp>
        <p:nvSpPr>
          <p:cNvPr id="591" name="Google Shape;591;p74"/>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rtl="0" algn="ctr">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592" name="Google Shape;592;p74"/>
          <p:cNvSpPr txBox="1"/>
          <p:nvPr>
            <p:ph idx="10" type="dt"/>
          </p:nvPr>
        </p:nvSpPr>
        <p:spPr>
          <a:xfrm>
            <a:off x="609600" y="6356351"/>
            <a:ext cx="28449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593" name="Google Shape;593;p74"/>
          <p:cNvSpPr txBox="1"/>
          <p:nvPr>
            <p:ph idx="11" type="ftr"/>
          </p:nvPr>
        </p:nvSpPr>
        <p:spPr>
          <a:xfrm>
            <a:off x="4165600" y="6356351"/>
            <a:ext cx="38607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594" name="Google Shape;594;p74"/>
          <p:cNvSpPr txBox="1"/>
          <p:nvPr>
            <p:ph idx="12" type="sldNum"/>
          </p:nvPr>
        </p:nvSpPr>
        <p:spPr>
          <a:xfrm>
            <a:off x="8737600" y="6356351"/>
            <a:ext cx="2844900" cy="365100"/>
          </a:xfrm>
          <a:prstGeom prst="rect">
            <a:avLst/>
          </a:prstGeom>
          <a:noFill/>
          <a:ln>
            <a:noFill/>
          </a:ln>
        </p:spPr>
        <p:txBody>
          <a:bodyPr anchorCtr="0" anchor="ctr" bIns="45700" lIns="91425" spcFirstLastPara="1" rIns="91425" wrap="square" tIns="45700">
            <a:noAutofit/>
          </a:bodyPr>
          <a:lstStyle>
            <a:lvl1pPr indent="0" lvl="0" marL="0" rtl="0" algn="ctr">
              <a:spcBef>
                <a:spcPts val="0"/>
              </a:spcBef>
              <a:buNone/>
              <a:defRPr/>
            </a:lvl1pPr>
            <a:lvl2pPr indent="0" lvl="1" marL="0" rtl="0" algn="ctr">
              <a:spcBef>
                <a:spcPts val="0"/>
              </a:spcBef>
              <a:buNone/>
              <a:defRPr/>
            </a:lvl2pPr>
            <a:lvl3pPr indent="0" lvl="2" marL="0" rtl="0" algn="ctr">
              <a:spcBef>
                <a:spcPts val="0"/>
              </a:spcBef>
              <a:buNone/>
              <a:defRPr/>
            </a:lvl3pPr>
            <a:lvl4pPr indent="0" lvl="3" marL="0" rtl="0" algn="ctr">
              <a:spcBef>
                <a:spcPts val="0"/>
              </a:spcBef>
              <a:buNone/>
              <a:defRPr/>
            </a:lvl4pPr>
            <a:lvl5pPr indent="0" lvl="4" marL="0" rtl="0" algn="ctr">
              <a:spcBef>
                <a:spcPts val="0"/>
              </a:spcBef>
              <a:buNone/>
              <a:defRPr/>
            </a:lvl5pPr>
            <a:lvl6pPr indent="0" lvl="5" marL="0" rtl="0" algn="ctr">
              <a:spcBef>
                <a:spcPts val="0"/>
              </a:spcBef>
              <a:buNone/>
              <a:defRPr/>
            </a:lvl6pPr>
            <a:lvl7pPr indent="0" lvl="6" marL="0" rtl="0" algn="ctr">
              <a:spcBef>
                <a:spcPts val="0"/>
              </a:spcBef>
              <a:buNone/>
              <a:defRPr/>
            </a:lvl7pPr>
            <a:lvl8pPr indent="0" lvl="7" marL="0" rtl="0" algn="ctr">
              <a:spcBef>
                <a:spcPts val="0"/>
              </a:spcBef>
              <a:buNone/>
              <a:defRPr/>
            </a:lvl8pPr>
            <a:lvl9pPr indent="0" lvl="8" marL="0" rt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95" name="Shape 595"/>
        <p:cNvGrpSpPr/>
        <p:nvPr/>
      </p:nvGrpSpPr>
      <p:grpSpPr>
        <a:xfrm>
          <a:off x="0" y="0"/>
          <a:ext cx="0" cy="0"/>
          <a:chOff x="0" y="0"/>
          <a:chExt cx="0" cy="0"/>
        </a:xfrm>
      </p:grpSpPr>
      <p:sp>
        <p:nvSpPr>
          <p:cNvPr id="596" name="Google Shape;596;p75"/>
          <p:cNvSpPr txBox="1"/>
          <p:nvPr>
            <p:ph idx="10" type="dt"/>
          </p:nvPr>
        </p:nvSpPr>
        <p:spPr>
          <a:xfrm>
            <a:off x="609600" y="6356351"/>
            <a:ext cx="28449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597" name="Google Shape;597;p75"/>
          <p:cNvSpPr txBox="1"/>
          <p:nvPr>
            <p:ph idx="11" type="ftr"/>
          </p:nvPr>
        </p:nvSpPr>
        <p:spPr>
          <a:xfrm>
            <a:off x="4165600" y="6356351"/>
            <a:ext cx="38607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598" name="Google Shape;598;p75"/>
          <p:cNvSpPr txBox="1"/>
          <p:nvPr>
            <p:ph idx="12" type="sldNum"/>
          </p:nvPr>
        </p:nvSpPr>
        <p:spPr>
          <a:xfrm>
            <a:off x="8737600" y="6356351"/>
            <a:ext cx="2844900" cy="365100"/>
          </a:xfrm>
          <a:prstGeom prst="rect">
            <a:avLst/>
          </a:prstGeom>
          <a:noFill/>
          <a:ln>
            <a:noFill/>
          </a:ln>
        </p:spPr>
        <p:txBody>
          <a:bodyPr anchorCtr="0" anchor="ctr" bIns="45700" lIns="91425" spcFirstLastPara="1" rIns="91425" wrap="square" tIns="45700">
            <a:noAutofit/>
          </a:bodyPr>
          <a:lstStyle>
            <a:lvl1pPr indent="0" lvl="0" marL="0" rtl="0" algn="ctr">
              <a:spcBef>
                <a:spcPts val="0"/>
              </a:spcBef>
              <a:buNone/>
              <a:defRPr/>
            </a:lvl1pPr>
            <a:lvl2pPr indent="0" lvl="1" marL="0" rtl="0" algn="ctr">
              <a:spcBef>
                <a:spcPts val="0"/>
              </a:spcBef>
              <a:buNone/>
              <a:defRPr/>
            </a:lvl2pPr>
            <a:lvl3pPr indent="0" lvl="2" marL="0" rtl="0" algn="ctr">
              <a:spcBef>
                <a:spcPts val="0"/>
              </a:spcBef>
              <a:buNone/>
              <a:defRPr/>
            </a:lvl3pPr>
            <a:lvl4pPr indent="0" lvl="3" marL="0" rtl="0" algn="ctr">
              <a:spcBef>
                <a:spcPts val="0"/>
              </a:spcBef>
              <a:buNone/>
              <a:defRPr/>
            </a:lvl4pPr>
            <a:lvl5pPr indent="0" lvl="4" marL="0" rtl="0" algn="ctr">
              <a:spcBef>
                <a:spcPts val="0"/>
              </a:spcBef>
              <a:buNone/>
              <a:defRPr/>
            </a:lvl5pPr>
            <a:lvl6pPr indent="0" lvl="5" marL="0" rtl="0" algn="ctr">
              <a:spcBef>
                <a:spcPts val="0"/>
              </a:spcBef>
              <a:buNone/>
              <a:defRPr/>
            </a:lvl6pPr>
            <a:lvl7pPr indent="0" lvl="6" marL="0" rtl="0" algn="ctr">
              <a:spcBef>
                <a:spcPts val="0"/>
              </a:spcBef>
              <a:buNone/>
              <a:defRPr/>
            </a:lvl7pPr>
            <a:lvl8pPr indent="0" lvl="7" marL="0" rtl="0" algn="ctr">
              <a:spcBef>
                <a:spcPts val="0"/>
              </a:spcBef>
              <a:buNone/>
              <a:defRPr/>
            </a:lvl8pPr>
            <a:lvl9pPr indent="0" lvl="8" marL="0" rt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99" name="Shape 599"/>
        <p:cNvGrpSpPr/>
        <p:nvPr/>
      </p:nvGrpSpPr>
      <p:grpSpPr>
        <a:xfrm>
          <a:off x="0" y="0"/>
          <a:ext cx="0" cy="0"/>
          <a:chOff x="0" y="0"/>
          <a:chExt cx="0" cy="0"/>
        </a:xfrm>
      </p:grpSpPr>
      <p:sp>
        <p:nvSpPr>
          <p:cNvPr id="600" name="Google Shape;600;p76"/>
          <p:cNvSpPr txBox="1"/>
          <p:nvPr>
            <p:ph type="title"/>
          </p:nvPr>
        </p:nvSpPr>
        <p:spPr>
          <a:xfrm>
            <a:off x="609601" y="273050"/>
            <a:ext cx="4011000" cy="1162200"/>
          </a:xfrm>
          <a:prstGeom prst="rect">
            <a:avLst/>
          </a:prstGeom>
          <a:noFill/>
          <a:ln>
            <a:noFill/>
          </a:ln>
        </p:spPr>
        <p:txBody>
          <a:bodyPr anchorCtr="0" anchor="b" bIns="45700" lIns="91425" spcFirstLastPara="1" rIns="91425" wrap="square" tIns="45700">
            <a:normAutofit/>
          </a:bodyPr>
          <a:lstStyle>
            <a:lvl1pPr lvl="0" rtl="0" algn="l">
              <a:spcBef>
                <a:spcPts val="0"/>
              </a:spcBef>
              <a:spcAft>
                <a:spcPts val="0"/>
              </a:spcAft>
              <a:buClr>
                <a:schemeClr val="dk1"/>
              </a:buClr>
              <a:buSzPts val="2000"/>
              <a:buFont typeface="Calibri"/>
              <a:buNone/>
              <a:defRPr b="1" sz="20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601" name="Google Shape;601;p76"/>
          <p:cNvSpPr txBox="1"/>
          <p:nvPr>
            <p:ph idx="1" type="body"/>
          </p:nvPr>
        </p:nvSpPr>
        <p:spPr>
          <a:xfrm>
            <a:off x="4766733" y="273051"/>
            <a:ext cx="6815700" cy="5853000"/>
          </a:xfrm>
          <a:prstGeom prst="rect">
            <a:avLst/>
          </a:prstGeom>
          <a:noFill/>
          <a:ln>
            <a:noFill/>
          </a:ln>
        </p:spPr>
        <p:txBody>
          <a:bodyPr anchorCtr="0" anchor="t" bIns="45700" lIns="91425" spcFirstLastPara="1" rIns="91425" wrap="square" tIns="45700">
            <a:normAutofit/>
          </a:bodyPr>
          <a:lstStyle>
            <a:lvl1pPr indent="-431800" lvl="0" marL="457200" rtl="0" algn="l">
              <a:spcBef>
                <a:spcPts val="640"/>
              </a:spcBef>
              <a:spcAft>
                <a:spcPts val="0"/>
              </a:spcAft>
              <a:buClr>
                <a:schemeClr val="dk1"/>
              </a:buClr>
              <a:buSzPts val="3200"/>
              <a:buChar char="•"/>
              <a:defRPr sz="3200"/>
            </a:lvl1pPr>
            <a:lvl2pPr indent="-406400" lvl="1" marL="914400" rtl="0" algn="l">
              <a:spcBef>
                <a:spcPts val="560"/>
              </a:spcBef>
              <a:spcAft>
                <a:spcPts val="0"/>
              </a:spcAft>
              <a:buClr>
                <a:schemeClr val="dk1"/>
              </a:buClr>
              <a:buSzPts val="2800"/>
              <a:buChar char="–"/>
              <a:defRPr sz="2800"/>
            </a:lvl2pPr>
            <a:lvl3pPr indent="-381000" lvl="2" marL="1371600" rtl="0" algn="l">
              <a:spcBef>
                <a:spcPts val="480"/>
              </a:spcBef>
              <a:spcAft>
                <a:spcPts val="0"/>
              </a:spcAft>
              <a:buClr>
                <a:schemeClr val="dk1"/>
              </a:buClr>
              <a:buSzPts val="2400"/>
              <a:buChar char="•"/>
              <a:defRPr sz="2400"/>
            </a:lvl3pPr>
            <a:lvl4pPr indent="-355600" lvl="3" marL="1828800" rtl="0" algn="l">
              <a:spcBef>
                <a:spcPts val="400"/>
              </a:spcBef>
              <a:spcAft>
                <a:spcPts val="0"/>
              </a:spcAft>
              <a:buClr>
                <a:schemeClr val="dk1"/>
              </a:buClr>
              <a:buSzPts val="2000"/>
              <a:buChar char="–"/>
              <a:defRPr sz="2000"/>
            </a:lvl4pPr>
            <a:lvl5pPr indent="-355600" lvl="4" marL="2286000" rtl="0" algn="l">
              <a:spcBef>
                <a:spcPts val="400"/>
              </a:spcBef>
              <a:spcAft>
                <a:spcPts val="0"/>
              </a:spcAft>
              <a:buClr>
                <a:schemeClr val="dk1"/>
              </a:buClr>
              <a:buSzPts val="2000"/>
              <a:buChar char="»"/>
              <a:defRPr sz="2000"/>
            </a:lvl5pPr>
            <a:lvl6pPr indent="-355600" lvl="5" marL="2743200" rtl="0" algn="l">
              <a:spcBef>
                <a:spcPts val="400"/>
              </a:spcBef>
              <a:spcAft>
                <a:spcPts val="0"/>
              </a:spcAft>
              <a:buClr>
                <a:schemeClr val="dk1"/>
              </a:buClr>
              <a:buSzPts val="2000"/>
              <a:buChar char="•"/>
              <a:defRPr sz="2000"/>
            </a:lvl6pPr>
            <a:lvl7pPr indent="-355600" lvl="6" marL="3200400" rtl="0" algn="l">
              <a:spcBef>
                <a:spcPts val="400"/>
              </a:spcBef>
              <a:spcAft>
                <a:spcPts val="0"/>
              </a:spcAft>
              <a:buClr>
                <a:schemeClr val="dk1"/>
              </a:buClr>
              <a:buSzPts val="2000"/>
              <a:buChar char="•"/>
              <a:defRPr sz="2000"/>
            </a:lvl7pPr>
            <a:lvl8pPr indent="-355600" lvl="7" marL="3657600" rtl="0" algn="l">
              <a:spcBef>
                <a:spcPts val="400"/>
              </a:spcBef>
              <a:spcAft>
                <a:spcPts val="0"/>
              </a:spcAft>
              <a:buClr>
                <a:schemeClr val="dk1"/>
              </a:buClr>
              <a:buSzPts val="2000"/>
              <a:buChar char="•"/>
              <a:defRPr sz="2000"/>
            </a:lvl8pPr>
            <a:lvl9pPr indent="-355600" lvl="8" marL="4114800" rtl="0" algn="l">
              <a:spcBef>
                <a:spcPts val="400"/>
              </a:spcBef>
              <a:spcAft>
                <a:spcPts val="0"/>
              </a:spcAft>
              <a:buClr>
                <a:schemeClr val="dk1"/>
              </a:buClr>
              <a:buSzPts val="2000"/>
              <a:buChar char="•"/>
              <a:defRPr sz="2000"/>
            </a:lvl9pPr>
          </a:lstStyle>
          <a:p/>
        </p:txBody>
      </p:sp>
      <p:sp>
        <p:nvSpPr>
          <p:cNvPr id="602" name="Google Shape;602;p76"/>
          <p:cNvSpPr txBox="1"/>
          <p:nvPr>
            <p:ph idx="2" type="body"/>
          </p:nvPr>
        </p:nvSpPr>
        <p:spPr>
          <a:xfrm>
            <a:off x="609601" y="1435101"/>
            <a:ext cx="4011000" cy="4691100"/>
          </a:xfrm>
          <a:prstGeom prst="rect">
            <a:avLst/>
          </a:prstGeom>
          <a:noFill/>
          <a:ln>
            <a:noFill/>
          </a:ln>
        </p:spPr>
        <p:txBody>
          <a:bodyPr anchorCtr="0" anchor="t" bIns="45700" lIns="91425" spcFirstLastPara="1" rIns="91425" wrap="square" tIns="45700">
            <a:normAutofit/>
          </a:bodyPr>
          <a:lstStyle>
            <a:lvl1pPr indent="-228600" lvl="0" marL="457200" rtl="0" algn="l">
              <a:spcBef>
                <a:spcPts val="280"/>
              </a:spcBef>
              <a:spcAft>
                <a:spcPts val="0"/>
              </a:spcAft>
              <a:buClr>
                <a:schemeClr val="dk1"/>
              </a:buClr>
              <a:buSzPts val="1400"/>
              <a:buNone/>
              <a:defRPr sz="1400"/>
            </a:lvl1pPr>
            <a:lvl2pPr indent="-228600" lvl="1" marL="914400" rtl="0" algn="l">
              <a:spcBef>
                <a:spcPts val="240"/>
              </a:spcBef>
              <a:spcAft>
                <a:spcPts val="0"/>
              </a:spcAft>
              <a:buClr>
                <a:schemeClr val="dk1"/>
              </a:buClr>
              <a:buSzPts val="1200"/>
              <a:buNone/>
              <a:defRPr sz="1200"/>
            </a:lvl2pPr>
            <a:lvl3pPr indent="-228600" lvl="2" marL="1371600" rtl="0" algn="l">
              <a:spcBef>
                <a:spcPts val="200"/>
              </a:spcBef>
              <a:spcAft>
                <a:spcPts val="0"/>
              </a:spcAft>
              <a:buClr>
                <a:schemeClr val="dk1"/>
              </a:buClr>
              <a:buSzPts val="1000"/>
              <a:buNone/>
              <a:defRPr sz="1000"/>
            </a:lvl3pPr>
            <a:lvl4pPr indent="-228600" lvl="3" marL="1828800" rtl="0" algn="l">
              <a:spcBef>
                <a:spcPts val="180"/>
              </a:spcBef>
              <a:spcAft>
                <a:spcPts val="0"/>
              </a:spcAft>
              <a:buClr>
                <a:schemeClr val="dk1"/>
              </a:buClr>
              <a:buSzPts val="900"/>
              <a:buNone/>
              <a:defRPr sz="900"/>
            </a:lvl4pPr>
            <a:lvl5pPr indent="-228600" lvl="4" marL="2286000" rtl="0" algn="l">
              <a:spcBef>
                <a:spcPts val="180"/>
              </a:spcBef>
              <a:spcAft>
                <a:spcPts val="0"/>
              </a:spcAft>
              <a:buClr>
                <a:schemeClr val="dk1"/>
              </a:buClr>
              <a:buSzPts val="900"/>
              <a:buNone/>
              <a:defRPr sz="900"/>
            </a:lvl5pPr>
            <a:lvl6pPr indent="-228600" lvl="5" marL="2743200" rtl="0" algn="l">
              <a:spcBef>
                <a:spcPts val="180"/>
              </a:spcBef>
              <a:spcAft>
                <a:spcPts val="0"/>
              </a:spcAft>
              <a:buClr>
                <a:schemeClr val="dk1"/>
              </a:buClr>
              <a:buSzPts val="900"/>
              <a:buNone/>
              <a:defRPr sz="900"/>
            </a:lvl6pPr>
            <a:lvl7pPr indent="-228600" lvl="6" marL="3200400" rtl="0" algn="l">
              <a:spcBef>
                <a:spcPts val="180"/>
              </a:spcBef>
              <a:spcAft>
                <a:spcPts val="0"/>
              </a:spcAft>
              <a:buClr>
                <a:schemeClr val="dk1"/>
              </a:buClr>
              <a:buSzPts val="900"/>
              <a:buNone/>
              <a:defRPr sz="900"/>
            </a:lvl7pPr>
            <a:lvl8pPr indent="-228600" lvl="7" marL="3657600" rtl="0" algn="l">
              <a:spcBef>
                <a:spcPts val="180"/>
              </a:spcBef>
              <a:spcAft>
                <a:spcPts val="0"/>
              </a:spcAft>
              <a:buClr>
                <a:schemeClr val="dk1"/>
              </a:buClr>
              <a:buSzPts val="900"/>
              <a:buNone/>
              <a:defRPr sz="900"/>
            </a:lvl8pPr>
            <a:lvl9pPr indent="-228600" lvl="8" marL="4114800" rtl="0" algn="l">
              <a:spcBef>
                <a:spcPts val="180"/>
              </a:spcBef>
              <a:spcAft>
                <a:spcPts val="0"/>
              </a:spcAft>
              <a:buClr>
                <a:schemeClr val="dk1"/>
              </a:buClr>
              <a:buSzPts val="900"/>
              <a:buNone/>
              <a:defRPr sz="900"/>
            </a:lvl9pPr>
          </a:lstStyle>
          <a:p/>
        </p:txBody>
      </p:sp>
      <p:sp>
        <p:nvSpPr>
          <p:cNvPr id="603" name="Google Shape;603;p76"/>
          <p:cNvSpPr txBox="1"/>
          <p:nvPr>
            <p:ph idx="10" type="dt"/>
          </p:nvPr>
        </p:nvSpPr>
        <p:spPr>
          <a:xfrm>
            <a:off x="609600" y="6356351"/>
            <a:ext cx="28449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604" name="Google Shape;604;p76"/>
          <p:cNvSpPr txBox="1"/>
          <p:nvPr>
            <p:ph idx="11" type="ftr"/>
          </p:nvPr>
        </p:nvSpPr>
        <p:spPr>
          <a:xfrm>
            <a:off x="4165600" y="6356351"/>
            <a:ext cx="38607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605" name="Google Shape;605;p76"/>
          <p:cNvSpPr txBox="1"/>
          <p:nvPr>
            <p:ph idx="12" type="sldNum"/>
          </p:nvPr>
        </p:nvSpPr>
        <p:spPr>
          <a:xfrm>
            <a:off x="8737600" y="6356351"/>
            <a:ext cx="2844900" cy="365100"/>
          </a:xfrm>
          <a:prstGeom prst="rect">
            <a:avLst/>
          </a:prstGeom>
          <a:noFill/>
          <a:ln>
            <a:noFill/>
          </a:ln>
        </p:spPr>
        <p:txBody>
          <a:bodyPr anchorCtr="0" anchor="ctr" bIns="45700" lIns="91425" spcFirstLastPara="1" rIns="91425" wrap="square" tIns="45700">
            <a:noAutofit/>
          </a:bodyPr>
          <a:lstStyle>
            <a:lvl1pPr indent="0" lvl="0" marL="0" rtl="0" algn="ctr">
              <a:spcBef>
                <a:spcPts val="0"/>
              </a:spcBef>
              <a:buNone/>
              <a:defRPr/>
            </a:lvl1pPr>
            <a:lvl2pPr indent="0" lvl="1" marL="0" rtl="0" algn="ctr">
              <a:spcBef>
                <a:spcPts val="0"/>
              </a:spcBef>
              <a:buNone/>
              <a:defRPr/>
            </a:lvl2pPr>
            <a:lvl3pPr indent="0" lvl="2" marL="0" rtl="0" algn="ctr">
              <a:spcBef>
                <a:spcPts val="0"/>
              </a:spcBef>
              <a:buNone/>
              <a:defRPr/>
            </a:lvl3pPr>
            <a:lvl4pPr indent="0" lvl="3" marL="0" rtl="0" algn="ctr">
              <a:spcBef>
                <a:spcPts val="0"/>
              </a:spcBef>
              <a:buNone/>
              <a:defRPr/>
            </a:lvl4pPr>
            <a:lvl5pPr indent="0" lvl="4" marL="0" rtl="0" algn="ctr">
              <a:spcBef>
                <a:spcPts val="0"/>
              </a:spcBef>
              <a:buNone/>
              <a:defRPr/>
            </a:lvl5pPr>
            <a:lvl6pPr indent="0" lvl="5" marL="0" rtl="0" algn="ctr">
              <a:spcBef>
                <a:spcPts val="0"/>
              </a:spcBef>
              <a:buNone/>
              <a:defRPr/>
            </a:lvl6pPr>
            <a:lvl7pPr indent="0" lvl="6" marL="0" rtl="0" algn="ctr">
              <a:spcBef>
                <a:spcPts val="0"/>
              </a:spcBef>
              <a:buNone/>
              <a:defRPr/>
            </a:lvl7pPr>
            <a:lvl8pPr indent="0" lvl="7" marL="0" rtl="0" algn="ctr">
              <a:spcBef>
                <a:spcPts val="0"/>
              </a:spcBef>
              <a:buNone/>
              <a:defRPr/>
            </a:lvl8pPr>
            <a:lvl9pPr indent="0" lvl="8" marL="0" rt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06" name="Shape 606"/>
        <p:cNvGrpSpPr/>
        <p:nvPr/>
      </p:nvGrpSpPr>
      <p:grpSpPr>
        <a:xfrm>
          <a:off x="0" y="0"/>
          <a:ext cx="0" cy="0"/>
          <a:chOff x="0" y="0"/>
          <a:chExt cx="0" cy="0"/>
        </a:xfrm>
      </p:grpSpPr>
      <p:sp>
        <p:nvSpPr>
          <p:cNvPr id="607" name="Google Shape;607;p77"/>
          <p:cNvSpPr txBox="1"/>
          <p:nvPr>
            <p:ph type="title"/>
          </p:nvPr>
        </p:nvSpPr>
        <p:spPr>
          <a:xfrm>
            <a:off x="2389717" y="4800600"/>
            <a:ext cx="7315200" cy="566700"/>
          </a:xfrm>
          <a:prstGeom prst="rect">
            <a:avLst/>
          </a:prstGeom>
          <a:noFill/>
          <a:ln>
            <a:noFill/>
          </a:ln>
        </p:spPr>
        <p:txBody>
          <a:bodyPr anchorCtr="0" anchor="b" bIns="45700" lIns="91425" spcFirstLastPara="1" rIns="91425" wrap="square" tIns="45700">
            <a:normAutofit/>
          </a:bodyPr>
          <a:lstStyle>
            <a:lvl1pPr lvl="0" rtl="0" algn="l">
              <a:spcBef>
                <a:spcPts val="0"/>
              </a:spcBef>
              <a:spcAft>
                <a:spcPts val="0"/>
              </a:spcAft>
              <a:buClr>
                <a:schemeClr val="dk1"/>
              </a:buClr>
              <a:buSzPts val="2000"/>
              <a:buFont typeface="Calibri"/>
              <a:buNone/>
              <a:defRPr b="1" sz="20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608" name="Google Shape;608;p77"/>
          <p:cNvSpPr/>
          <p:nvPr>
            <p:ph idx="2" type="pic"/>
          </p:nvPr>
        </p:nvSpPr>
        <p:spPr>
          <a:xfrm>
            <a:off x="2389717" y="612775"/>
            <a:ext cx="7315200" cy="4114800"/>
          </a:xfrm>
          <a:prstGeom prst="rect">
            <a:avLst/>
          </a:prstGeom>
          <a:noFill/>
          <a:ln>
            <a:noFill/>
          </a:ln>
        </p:spPr>
      </p:sp>
      <p:sp>
        <p:nvSpPr>
          <p:cNvPr id="609" name="Google Shape;609;p77"/>
          <p:cNvSpPr txBox="1"/>
          <p:nvPr>
            <p:ph idx="1" type="body"/>
          </p:nvPr>
        </p:nvSpPr>
        <p:spPr>
          <a:xfrm>
            <a:off x="2389717" y="5367338"/>
            <a:ext cx="7315200" cy="804900"/>
          </a:xfrm>
          <a:prstGeom prst="rect">
            <a:avLst/>
          </a:prstGeom>
          <a:noFill/>
          <a:ln>
            <a:noFill/>
          </a:ln>
        </p:spPr>
        <p:txBody>
          <a:bodyPr anchorCtr="0" anchor="t" bIns="45700" lIns="91425" spcFirstLastPara="1" rIns="91425" wrap="square" tIns="45700">
            <a:normAutofit/>
          </a:bodyPr>
          <a:lstStyle>
            <a:lvl1pPr indent="-228600" lvl="0" marL="457200" rtl="0" algn="l">
              <a:spcBef>
                <a:spcPts val="280"/>
              </a:spcBef>
              <a:spcAft>
                <a:spcPts val="0"/>
              </a:spcAft>
              <a:buClr>
                <a:schemeClr val="dk1"/>
              </a:buClr>
              <a:buSzPts val="1400"/>
              <a:buNone/>
              <a:defRPr sz="1400"/>
            </a:lvl1pPr>
            <a:lvl2pPr indent="-228600" lvl="1" marL="914400" rtl="0" algn="l">
              <a:spcBef>
                <a:spcPts val="240"/>
              </a:spcBef>
              <a:spcAft>
                <a:spcPts val="0"/>
              </a:spcAft>
              <a:buClr>
                <a:schemeClr val="dk1"/>
              </a:buClr>
              <a:buSzPts val="1200"/>
              <a:buNone/>
              <a:defRPr sz="1200"/>
            </a:lvl2pPr>
            <a:lvl3pPr indent="-228600" lvl="2" marL="1371600" rtl="0" algn="l">
              <a:spcBef>
                <a:spcPts val="200"/>
              </a:spcBef>
              <a:spcAft>
                <a:spcPts val="0"/>
              </a:spcAft>
              <a:buClr>
                <a:schemeClr val="dk1"/>
              </a:buClr>
              <a:buSzPts val="1000"/>
              <a:buNone/>
              <a:defRPr sz="1000"/>
            </a:lvl3pPr>
            <a:lvl4pPr indent="-228600" lvl="3" marL="1828800" rtl="0" algn="l">
              <a:spcBef>
                <a:spcPts val="180"/>
              </a:spcBef>
              <a:spcAft>
                <a:spcPts val="0"/>
              </a:spcAft>
              <a:buClr>
                <a:schemeClr val="dk1"/>
              </a:buClr>
              <a:buSzPts val="900"/>
              <a:buNone/>
              <a:defRPr sz="900"/>
            </a:lvl4pPr>
            <a:lvl5pPr indent="-228600" lvl="4" marL="2286000" rtl="0" algn="l">
              <a:spcBef>
                <a:spcPts val="180"/>
              </a:spcBef>
              <a:spcAft>
                <a:spcPts val="0"/>
              </a:spcAft>
              <a:buClr>
                <a:schemeClr val="dk1"/>
              </a:buClr>
              <a:buSzPts val="900"/>
              <a:buNone/>
              <a:defRPr sz="900"/>
            </a:lvl5pPr>
            <a:lvl6pPr indent="-228600" lvl="5" marL="2743200" rtl="0" algn="l">
              <a:spcBef>
                <a:spcPts val="180"/>
              </a:spcBef>
              <a:spcAft>
                <a:spcPts val="0"/>
              </a:spcAft>
              <a:buClr>
                <a:schemeClr val="dk1"/>
              </a:buClr>
              <a:buSzPts val="900"/>
              <a:buNone/>
              <a:defRPr sz="900"/>
            </a:lvl6pPr>
            <a:lvl7pPr indent="-228600" lvl="6" marL="3200400" rtl="0" algn="l">
              <a:spcBef>
                <a:spcPts val="180"/>
              </a:spcBef>
              <a:spcAft>
                <a:spcPts val="0"/>
              </a:spcAft>
              <a:buClr>
                <a:schemeClr val="dk1"/>
              </a:buClr>
              <a:buSzPts val="900"/>
              <a:buNone/>
              <a:defRPr sz="900"/>
            </a:lvl7pPr>
            <a:lvl8pPr indent="-228600" lvl="7" marL="3657600" rtl="0" algn="l">
              <a:spcBef>
                <a:spcPts val="180"/>
              </a:spcBef>
              <a:spcAft>
                <a:spcPts val="0"/>
              </a:spcAft>
              <a:buClr>
                <a:schemeClr val="dk1"/>
              </a:buClr>
              <a:buSzPts val="900"/>
              <a:buNone/>
              <a:defRPr sz="900"/>
            </a:lvl8pPr>
            <a:lvl9pPr indent="-228600" lvl="8" marL="4114800" rtl="0" algn="l">
              <a:spcBef>
                <a:spcPts val="180"/>
              </a:spcBef>
              <a:spcAft>
                <a:spcPts val="0"/>
              </a:spcAft>
              <a:buClr>
                <a:schemeClr val="dk1"/>
              </a:buClr>
              <a:buSzPts val="900"/>
              <a:buNone/>
              <a:defRPr sz="900"/>
            </a:lvl9pPr>
          </a:lstStyle>
          <a:p/>
        </p:txBody>
      </p:sp>
      <p:sp>
        <p:nvSpPr>
          <p:cNvPr id="610" name="Google Shape;610;p77"/>
          <p:cNvSpPr txBox="1"/>
          <p:nvPr>
            <p:ph idx="10" type="dt"/>
          </p:nvPr>
        </p:nvSpPr>
        <p:spPr>
          <a:xfrm>
            <a:off x="609600" y="6356351"/>
            <a:ext cx="28449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611" name="Google Shape;611;p77"/>
          <p:cNvSpPr txBox="1"/>
          <p:nvPr>
            <p:ph idx="11" type="ftr"/>
          </p:nvPr>
        </p:nvSpPr>
        <p:spPr>
          <a:xfrm>
            <a:off x="4165600" y="6356351"/>
            <a:ext cx="38607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612" name="Google Shape;612;p77"/>
          <p:cNvSpPr txBox="1"/>
          <p:nvPr>
            <p:ph idx="12" type="sldNum"/>
          </p:nvPr>
        </p:nvSpPr>
        <p:spPr>
          <a:xfrm>
            <a:off x="8737600" y="6356351"/>
            <a:ext cx="2844900" cy="365100"/>
          </a:xfrm>
          <a:prstGeom prst="rect">
            <a:avLst/>
          </a:prstGeom>
          <a:noFill/>
          <a:ln>
            <a:noFill/>
          </a:ln>
        </p:spPr>
        <p:txBody>
          <a:bodyPr anchorCtr="0" anchor="ctr" bIns="45700" lIns="91425" spcFirstLastPara="1" rIns="91425" wrap="square" tIns="45700">
            <a:noAutofit/>
          </a:bodyPr>
          <a:lstStyle>
            <a:lvl1pPr indent="0" lvl="0" marL="0" rtl="0" algn="ctr">
              <a:spcBef>
                <a:spcPts val="0"/>
              </a:spcBef>
              <a:buNone/>
              <a:defRPr/>
            </a:lvl1pPr>
            <a:lvl2pPr indent="0" lvl="1" marL="0" rtl="0" algn="ctr">
              <a:spcBef>
                <a:spcPts val="0"/>
              </a:spcBef>
              <a:buNone/>
              <a:defRPr/>
            </a:lvl2pPr>
            <a:lvl3pPr indent="0" lvl="2" marL="0" rtl="0" algn="ctr">
              <a:spcBef>
                <a:spcPts val="0"/>
              </a:spcBef>
              <a:buNone/>
              <a:defRPr/>
            </a:lvl3pPr>
            <a:lvl4pPr indent="0" lvl="3" marL="0" rtl="0" algn="ctr">
              <a:spcBef>
                <a:spcPts val="0"/>
              </a:spcBef>
              <a:buNone/>
              <a:defRPr/>
            </a:lvl4pPr>
            <a:lvl5pPr indent="0" lvl="4" marL="0" rtl="0" algn="ctr">
              <a:spcBef>
                <a:spcPts val="0"/>
              </a:spcBef>
              <a:buNone/>
              <a:defRPr/>
            </a:lvl5pPr>
            <a:lvl6pPr indent="0" lvl="5" marL="0" rtl="0" algn="ctr">
              <a:spcBef>
                <a:spcPts val="0"/>
              </a:spcBef>
              <a:buNone/>
              <a:defRPr/>
            </a:lvl6pPr>
            <a:lvl7pPr indent="0" lvl="6" marL="0" rtl="0" algn="ctr">
              <a:spcBef>
                <a:spcPts val="0"/>
              </a:spcBef>
              <a:buNone/>
              <a:defRPr/>
            </a:lvl7pPr>
            <a:lvl8pPr indent="0" lvl="7" marL="0" rtl="0" algn="ctr">
              <a:spcBef>
                <a:spcPts val="0"/>
              </a:spcBef>
              <a:buNone/>
              <a:defRPr/>
            </a:lvl8pPr>
            <a:lvl9pPr indent="0" lvl="8" marL="0" rt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13" name="Shape 613"/>
        <p:cNvGrpSpPr/>
        <p:nvPr/>
      </p:nvGrpSpPr>
      <p:grpSpPr>
        <a:xfrm>
          <a:off x="0" y="0"/>
          <a:ext cx="0" cy="0"/>
          <a:chOff x="0" y="0"/>
          <a:chExt cx="0" cy="0"/>
        </a:xfrm>
      </p:grpSpPr>
      <p:sp>
        <p:nvSpPr>
          <p:cNvPr id="614" name="Google Shape;614;p78"/>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rtl="0" algn="ctr">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615" name="Google Shape;615;p78"/>
          <p:cNvSpPr txBox="1"/>
          <p:nvPr>
            <p:ph idx="1" type="body"/>
          </p:nvPr>
        </p:nvSpPr>
        <p:spPr>
          <a:xfrm rot="5400000">
            <a:off x="3832950" y="-1623149"/>
            <a:ext cx="4526100" cy="10972800"/>
          </a:xfrm>
          <a:prstGeom prst="rect">
            <a:avLst/>
          </a:prstGeom>
          <a:noFill/>
          <a:ln>
            <a:noFill/>
          </a:ln>
        </p:spPr>
        <p:txBody>
          <a:bodyPr anchorCtr="0" anchor="t" bIns="45700" lIns="91425" spcFirstLastPara="1" rIns="91425" wrap="square" tIns="45700">
            <a:normAutofit/>
          </a:bodyPr>
          <a:lstStyle>
            <a:lvl1pPr indent="-342900" lvl="0" marL="457200" rtl="0" algn="l">
              <a:spcBef>
                <a:spcPts val="360"/>
              </a:spcBef>
              <a:spcAft>
                <a:spcPts val="0"/>
              </a:spcAft>
              <a:buClr>
                <a:schemeClr val="dk1"/>
              </a:buClr>
              <a:buSzPts val="1800"/>
              <a:buChar char="•"/>
              <a:defRPr/>
            </a:lvl1pPr>
            <a:lvl2pPr indent="-342900" lvl="1" marL="914400" rtl="0" algn="l">
              <a:spcBef>
                <a:spcPts val="360"/>
              </a:spcBef>
              <a:spcAft>
                <a:spcPts val="0"/>
              </a:spcAft>
              <a:buClr>
                <a:schemeClr val="dk1"/>
              </a:buClr>
              <a:buSzPts val="1800"/>
              <a:buChar char="–"/>
              <a:defRPr/>
            </a:lvl2pPr>
            <a:lvl3pPr indent="-342900" lvl="2" marL="1371600" rtl="0" algn="l">
              <a:spcBef>
                <a:spcPts val="360"/>
              </a:spcBef>
              <a:spcAft>
                <a:spcPts val="0"/>
              </a:spcAft>
              <a:buClr>
                <a:schemeClr val="dk1"/>
              </a:buClr>
              <a:buSzPts val="1800"/>
              <a:buChar char="•"/>
              <a:defRPr/>
            </a:lvl3pPr>
            <a:lvl4pPr indent="-342900" lvl="3" marL="1828800" rtl="0" algn="l">
              <a:spcBef>
                <a:spcPts val="360"/>
              </a:spcBef>
              <a:spcAft>
                <a:spcPts val="0"/>
              </a:spcAft>
              <a:buClr>
                <a:schemeClr val="dk1"/>
              </a:buClr>
              <a:buSzPts val="1800"/>
              <a:buChar char="–"/>
              <a:defRPr/>
            </a:lvl4pPr>
            <a:lvl5pPr indent="-342900" lvl="4" marL="2286000" rtl="0" algn="l">
              <a:spcBef>
                <a:spcPts val="360"/>
              </a:spcBef>
              <a:spcAft>
                <a:spcPts val="0"/>
              </a:spcAft>
              <a:buClr>
                <a:schemeClr val="dk1"/>
              </a:buClr>
              <a:buSzPts val="1800"/>
              <a:buChar char="»"/>
              <a:defRPr/>
            </a:lvl5pPr>
            <a:lvl6pPr indent="-342900" lvl="5" marL="2743200" rtl="0" algn="l">
              <a:spcBef>
                <a:spcPts val="36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
        <p:nvSpPr>
          <p:cNvPr id="616" name="Google Shape;616;p78"/>
          <p:cNvSpPr txBox="1"/>
          <p:nvPr>
            <p:ph idx="10" type="dt"/>
          </p:nvPr>
        </p:nvSpPr>
        <p:spPr>
          <a:xfrm>
            <a:off x="609600" y="6356351"/>
            <a:ext cx="28449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617" name="Google Shape;617;p78"/>
          <p:cNvSpPr txBox="1"/>
          <p:nvPr>
            <p:ph idx="11" type="ftr"/>
          </p:nvPr>
        </p:nvSpPr>
        <p:spPr>
          <a:xfrm>
            <a:off x="4165600" y="6356351"/>
            <a:ext cx="38607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618" name="Google Shape;618;p78"/>
          <p:cNvSpPr txBox="1"/>
          <p:nvPr>
            <p:ph idx="12" type="sldNum"/>
          </p:nvPr>
        </p:nvSpPr>
        <p:spPr>
          <a:xfrm>
            <a:off x="8737600" y="6356351"/>
            <a:ext cx="2844900" cy="365100"/>
          </a:xfrm>
          <a:prstGeom prst="rect">
            <a:avLst/>
          </a:prstGeom>
          <a:noFill/>
          <a:ln>
            <a:noFill/>
          </a:ln>
        </p:spPr>
        <p:txBody>
          <a:bodyPr anchorCtr="0" anchor="ctr" bIns="45700" lIns="91425" spcFirstLastPara="1" rIns="91425" wrap="square" tIns="45700">
            <a:noAutofit/>
          </a:bodyPr>
          <a:lstStyle>
            <a:lvl1pPr indent="0" lvl="0" marL="0" rtl="0" algn="ctr">
              <a:spcBef>
                <a:spcPts val="0"/>
              </a:spcBef>
              <a:buNone/>
              <a:defRPr/>
            </a:lvl1pPr>
            <a:lvl2pPr indent="0" lvl="1" marL="0" rtl="0" algn="ctr">
              <a:spcBef>
                <a:spcPts val="0"/>
              </a:spcBef>
              <a:buNone/>
              <a:defRPr/>
            </a:lvl2pPr>
            <a:lvl3pPr indent="0" lvl="2" marL="0" rtl="0" algn="ctr">
              <a:spcBef>
                <a:spcPts val="0"/>
              </a:spcBef>
              <a:buNone/>
              <a:defRPr/>
            </a:lvl3pPr>
            <a:lvl4pPr indent="0" lvl="3" marL="0" rtl="0" algn="ctr">
              <a:spcBef>
                <a:spcPts val="0"/>
              </a:spcBef>
              <a:buNone/>
              <a:defRPr/>
            </a:lvl4pPr>
            <a:lvl5pPr indent="0" lvl="4" marL="0" rtl="0" algn="ctr">
              <a:spcBef>
                <a:spcPts val="0"/>
              </a:spcBef>
              <a:buNone/>
              <a:defRPr/>
            </a:lvl5pPr>
            <a:lvl6pPr indent="0" lvl="5" marL="0" rtl="0" algn="ctr">
              <a:spcBef>
                <a:spcPts val="0"/>
              </a:spcBef>
              <a:buNone/>
              <a:defRPr/>
            </a:lvl6pPr>
            <a:lvl7pPr indent="0" lvl="6" marL="0" rtl="0" algn="ctr">
              <a:spcBef>
                <a:spcPts val="0"/>
              </a:spcBef>
              <a:buNone/>
              <a:defRPr/>
            </a:lvl7pPr>
            <a:lvl8pPr indent="0" lvl="7" marL="0" rtl="0" algn="ctr">
              <a:spcBef>
                <a:spcPts val="0"/>
              </a:spcBef>
              <a:buNone/>
              <a:defRPr/>
            </a:lvl8pPr>
            <a:lvl9pPr indent="0" lvl="8" marL="0" rt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619" name="Shape 619"/>
        <p:cNvGrpSpPr/>
        <p:nvPr/>
      </p:nvGrpSpPr>
      <p:grpSpPr>
        <a:xfrm>
          <a:off x="0" y="0"/>
          <a:ext cx="0" cy="0"/>
          <a:chOff x="0" y="0"/>
          <a:chExt cx="0" cy="0"/>
        </a:xfrm>
      </p:grpSpPr>
      <p:sp>
        <p:nvSpPr>
          <p:cNvPr id="620" name="Google Shape;620;p79"/>
          <p:cNvSpPr txBox="1"/>
          <p:nvPr>
            <p:ph type="title"/>
          </p:nvPr>
        </p:nvSpPr>
        <p:spPr>
          <a:xfrm rot="5400000">
            <a:off x="7285050" y="1828789"/>
            <a:ext cx="5851500" cy="2743200"/>
          </a:xfrm>
          <a:prstGeom prst="rect">
            <a:avLst/>
          </a:prstGeom>
          <a:noFill/>
          <a:ln>
            <a:noFill/>
          </a:ln>
        </p:spPr>
        <p:txBody>
          <a:bodyPr anchorCtr="0" anchor="ctr" bIns="45700" lIns="91425" spcFirstLastPara="1" rIns="91425" wrap="square" tIns="45700">
            <a:normAutofit/>
          </a:bodyPr>
          <a:lstStyle>
            <a:lvl1pPr lvl="0" rtl="0" algn="ctr">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621" name="Google Shape;621;p79"/>
          <p:cNvSpPr txBox="1"/>
          <p:nvPr>
            <p:ph idx="1" type="body"/>
          </p:nvPr>
        </p:nvSpPr>
        <p:spPr>
          <a:xfrm rot="5400000">
            <a:off x="1697000" y="-812861"/>
            <a:ext cx="5851500" cy="8026500"/>
          </a:xfrm>
          <a:prstGeom prst="rect">
            <a:avLst/>
          </a:prstGeom>
          <a:noFill/>
          <a:ln>
            <a:noFill/>
          </a:ln>
        </p:spPr>
        <p:txBody>
          <a:bodyPr anchorCtr="0" anchor="t" bIns="45700" lIns="91425" spcFirstLastPara="1" rIns="91425" wrap="square" tIns="45700">
            <a:normAutofit/>
          </a:bodyPr>
          <a:lstStyle>
            <a:lvl1pPr indent="-342900" lvl="0" marL="457200" rtl="0" algn="l">
              <a:spcBef>
                <a:spcPts val="360"/>
              </a:spcBef>
              <a:spcAft>
                <a:spcPts val="0"/>
              </a:spcAft>
              <a:buClr>
                <a:schemeClr val="dk1"/>
              </a:buClr>
              <a:buSzPts val="1800"/>
              <a:buChar char="•"/>
              <a:defRPr/>
            </a:lvl1pPr>
            <a:lvl2pPr indent="-342900" lvl="1" marL="914400" rtl="0" algn="l">
              <a:spcBef>
                <a:spcPts val="360"/>
              </a:spcBef>
              <a:spcAft>
                <a:spcPts val="0"/>
              </a:spcAft>
              <a:buClr>
                <a:schemeClr val="dk1"/>
              </a:buClr>
              <a:buSzPts val="1800"/>
              <a:buChar char="–"/>
              <a:defRPr/>
            </a:lvl2pPr>
            <a:lvl3pPr indent="-342900" lvl="2" marL="1371600" rtl="0" algn="l">
              <a:spcBef>
                <a:spcPts val="360"/>
              </a:spcBef>
              <a:spcAft>
                <a:spcPts val="0"/>
              </a:spcAft>
              <a:buClr>
                <a:schemeClr val="dk1"/>
              </a:buClr>
              <a:buSzPts val="1800"/>
              <a:buChar char="•"/>
              <a:defRPr/>
            </a:lvl3pPr>
            <a:lvl4pPr indent="-342900" lvl="3" marL="1828800" rtl="0" algn="l">
              <a:spcBef>
                <a:spcPts val="360"/>
              </a:spcBef>
              <a:spcAft>
                <a:spcPts val="0"/>
              </a:spcAft>
              <a:buClr>
                <a:schemeClr val="dk1"/>
              </a:buClr>
              <a:buSzPts val="1800"/>
              <a:buChar char="–"/>
              <a:defRPr/>
            </a:lvl4pPr>
            <a:lvl5pPr indent="-342900" lvl="4" marL="2286000" rtl="0" algn="l">
              <a:spcBef>
                <a:spcPts val="360"/>
              </a:spcBef>
              <a:spcAft>
                <a:spcPts val="0"/>
              </a:spcAft>
              <a:buClr>
                <a:schemeClr val="dk1"/>
              </a:buClr>
              <a:buSzPts val="1800"/>
              <a:buChar char="»"/>
              <a:defRPr/>
            </a:lvl5pPr>
            <a:lvl6pPr indent="-342900" lvl="5" marL="2743200" rtl="0" algn="l">
              <a:spcBef>
                <a:spcPts val="36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
        <p:nvSpPr>
          <p:cNvPr id="622" name="Google Shape;622;p79"/>
          <p:cNvSpPr txBox="1"/>
          <p:nvPr>
            <p:ph idx="10" type="dt"/>
          </p:nvPr>
        </p:nvSpPr>
        <p:spPr>
          <a:xfrm>
            <a:off x="609600" y="6356351"/>
            <a:ext cx="28449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623" name="Google Shape;623;p79"/>
          <p:cNvSpPr txBox="1"/>
          <p:nvPr>
            <p:ph idx="11" type="ftr"/>
          </p:nvPr>
        </p:nvSpPr>
        <p:spPr>
          <a:xfrm>
            <a:off x="4165600" y="6356351"/>
            <a:ext cx="38607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624" name="Google Shape;624;p79"/>
          <p:cNvSpPr txBox="1"/>
          <p:nvPr>
            <p:ph idx="12" type="sldNum"/>
          </p:nvPr>
        </p:nvSpPr>
        <p:spPr>
          <a:xfrm>
            <a:off x="8737600" y="6356351"/>
            <a:ext cx="2844900" cy="365100"/>
          </a:xfrm>
          <a:prstGeom prst="rect">
            <a:avLst/>
          </a:prstGeom>
          <a:noFill/>
          <a:ln>
            <a:noFill/>
          </a:ln>
        </p:spPr>
        <p:txBody>
          <a:bodyPr anchorCtr="0" anchor="ctr" bIns="45700" lIns="91425" spcFirstLastPara="1" rIns="91425" wrap="square" tIns="45700">
            <a:noAutofit/>
          </a:bodyPr>
          <a:lstStyle>
            <a:lvl1pPr indent="0" lvl="0" marL="0" rtl="0" algn="ctr">
              <a:spcBef>
                <a:spcPts val="0"/>
              </a:spcBef>
              <a:buNone/>
              <a:defRPr/>
            </a:lvl1pPr>
            <a:lvl2pPr indent="0" lvl="1" marL="0" rtl="0" algn="ctr">
              <a:spcBef>
                <a:spcPts val="0"/>
              </a:spcBef>
              <a:buNone/>
              <a:defRPr/>
            </a:lvl2pPr>
            <a:lvl3pPr indent="0" lvl="2" marL="0" rtl="0" algn="ctr">
              <a:spcBef>
                <a:spcPts val="0"/>
              </a:spcBef>
              <a:buNone/>
              <a:defRPr/>
            </a:lvl3pPr>
            <a:lvl4pPr indent="0" lvl="3" marL="0" rtl="0" algn="ctr">
              <a:spcBef>
                <a:spcPts val="0"/>
              </a:spcBef>
              <a:buNone/>
              <a:defRPr/>
            </a:lvl4pPr>
            <a:lvl5pPr indent="0" lvl="4" marL="0" rtl="0" algn="ctr">
              <a:spcBef>
                <a:spcPts val="0"/>
              </a:spcBef>
              <a:buNone/>
              <a:defRPr/>
            </a:lvl5pPr>
            <a:lvl6pPr indent="0" lvl="5" marL="0" rtl="0" algn="ctr">
              <a:spcBef>
                <a:spcPts val="0"/>
              </a:spcBef>
              <a:buNone/>
              <a:defRPr/>
            </a:lvl6pPr>
            <a:lvl7pPr indent="0" lvl="6" marL="0" rtl="0" algn="ctr">
              <a:spcBef>
                <a:spcPts val="0"/>
              </a:spcBef>
              <a:buNone/>
              <a:defRPr/>
            </a:lvl7pPr>
            <a:lvl8pPr indent="0" lvl="7" marL="0" rtl="0" algn="ctr">
              <a:spcBef>
                <a:spcPts val="0"/>
              </a:spcBef>
              <a:buNone/>
              <a:defRPr/>
            </a:lvl8pPr>
            <a:lvl9pPr indent="0" lvl="8" marL="0" rt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4" name="Shape 54"/>
        <p:cNvGrpSpPr/>
        <p:nvPr/>
      </p:nvGrpSpPr>
      <p:grpSpPr>
        <a:xfrm>
          <a:off x="0" y="0"/>
          <a:ext cx="0" cy="0"/>
          <a:chOff x="0" y="0"/>
          <a:chExt cx="0" cy="0"/>
        </a:xfrm>
      </p:grpSpPr>
      <p:sp>
        <p:nvSpPr>
          <p:cNvPr id="55" name="Google Shape;55;p25"/>
          <p:cNvSpPr/>
          <p:nvPr/>
        </p:nvSpPr>
        <p:spPr>
          <a:xfrm>
            <a:off x="1" y="0"/>
            <a:ext cx="2242827" cy="2102966"/>
          </a:xfrm>
          <a:custGeom>
            <a:rect b="b" l="l" r="r" t="t"/>
            <a:pathLst>
              <a:path extrusionOk="0" h="2102966" w="2242827">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rgbClr val="BAF0FF"/>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350">
              <a:solidFill>
                <a:schemeClr val="dk1"/>
              </a:solidFill>
              <a:latin typeface="EB Garamond"/>
              <a:ea typeface="EB Garamond"/>
              <a:cs typeface="EB Garamond"/>
              <a:sym typeface="EB Garamond"/>
            </a:endParaRPr>
          </a:p>
        </p:txBody>
      </p:sp>
      <p:sp>
        <p:nvSpPr>
          <p:cNvPr id="56" name="Google Shape;56;p25"/>
          <p:cNvSpPr/>
          <p:nvPr/>
        </p:nvSpPr>
        <p:spPr>
          <a:xfrm rot="10800000">
            <a:off x="9949173" y="4755034"/>
            <a:ext cx="2242827" cy="2102966"/>
          </a:xfrm>
          <a:custGeom>
            <a:rect b="b" l="l" r="r" t="t"/>
            <a:pathLst>
              <a:path extrusionOk="0" h="2102966" w="2242827">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rgbClr val="BAF0FF"/>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350">
              <a:solidFill>
                <a:schemeClr val="dk1"/>
              </a:solidFill>
              <a:latin typeface="EB Garamond"/>
              <a:ea typeface="EB Garamond"/>
              <a:cs typeface="EB Garamond"/>
              <a:sym typeface="EB Garamond"/>
            </a:endParaRPr>
          </a:p>
        </p:txBody>
      </p:sp>
      <p:sp>
        <p:nvSpPr>
          <p:cNvPr id="57" name="Google Shape;57;p25"/>
          <p:cNvSpPr txBox="1"/>
          <p:nvPr>
            <p:ph idx="12" type="sldNum"/>
          </p:nvPr>
        </p:nvSpPr>
        <p:spPr>
          <a:xfrm>
            <a:off x="10945368" y="457200"/>
            <a:ext cx="987552" cy="274320"/>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accent1"/>
        </a:solidFill>
      </p:bgPr>
    </p:bg>
    <p:spTree>
      <p:nvGrpSpPr>
        <p:cNvPr id="58" name="Shape 58"/>
        <p:cNvGrpSpPr/>
        <p:nvPr/>
      </p:nvGrpSpPr>
      <p:grpSpPr>
        <a:xfrm>
          <a:off x="0" y="0"/>
          <a:ext cx="0" cy="0"/>
          <a:chOff x="0" y="0"/>
          <a:chExt cx="0" cy="0"/>
        </a:xfrm>
      </p:grpSpPr>
      <p:sp>
        <p:nvSpPr>
          <p:cNvPr descr="preencoded.png" id="59" name="Google Shape;59;p28"/>
          <p:cNvSpPr/>
          <p:nvPr/>
        </p:nvSpPr>
        <p:spPr>
          <a:xfrm>
            <a:off x="1" y="0"/>
            <a:ext cx="5295900" cy="6877050"/>
          </a:xfrm>
          <a:custGeom>
            <a:rect b="b" l="l" r="r" t="t"/>
            <a:pathLst>
              <a:path extrusionOk="0" h="6877050" w="5295900">
                <a:moveTo>
                  <a:pt x="0" y="0"/>
                </a:moveTo>
                <a:lnTo>
                  <a:pt x="5295900" y="0"/>
                </a:lnTo>
                <a:lnTo>
                  <a:pt x="5295900" y="6877050"/>
                </a:lnTo>
                <a:lnTo>
                  <a:pt x="0" y="687705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350">
              <a:solidFill>
                <a:schemeClr val="dk1"/>
              </a:solidFill>
              <a:latin typeface="EB Garamond"/>
              <a:ea typeface="EB Garamond"/>
              <a:cs typeface="EB Garamond"/>
              <a:sym typeface="EB Garamond"/>
            </a:endParaRPr>
          </a:p>
        </p:txBody>
      </p:sp>
      <p:sp>
        <p:nvSpPr>
          <p:cNvPr id="60" name="Google Shape;60;p28"/>
          <p:cNvSpPr/>
          <p:nvPr/>
        </p:nvSpPr>
        <p:spPr>
          <a:xfrm>
            <a:off x="1600202" y="1153228"/>
            <a:ext cx="9191625" cy="5704772"/>
          </a:xfrm>
          <a:custGeom>
            <a:rect b="b" l="l" r="r" t="t"/>
            <a:pathLst>
              <a:path extrusionOk="0" h="5704772" w="9191625">
                <a:moveTo>
                  <a:pt x="4595813" y="0"/>
                </a:moveTo>
                <a:cubicBezTo>
                  <a:pt x="7133987" y="0"/>
                  <a:pt x="9191625" y="2055957"/>
                  <a:pt x="9191625" y="4592108"/>
                </a:cubicBezTo>
                <a:lnTo>
                  <a:pt x="9191625" y="5704772"/>
                </a:lnTo>
                <a:lnTo>
                  <a:pt x="0" y="5704772"/>
                </a:lnTo>
                <a:lnTo>
                  <a:pt x="0" y="4592108"/>
                </a:lnTo>
                <a:cubicBezTo>
                  <a:pt x="0" y="2055957"/>
                  <a:pt x="2057614" y="0"/>
                  <a:pt x="4595813" y="0"/>
                </a:cubicBezTo>
                <a:close/>
              </a:path>
            </a:pathLst>
          </a:custGeom>
          <a:solidFill>
            <a:schemeClr val="accent2"/>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350">
              <a:solidFill>
                <a:schemeClr val="dk1"/>
              </a:solidFill>
              <a:latin typeface="EB Garamond"/>
              <a:ea typeface="EB Garamond"/>
              <a:cs typeface="EB Garamond"/>
              <a:sym typeface="EB Garamond"/>
            </a:endParaRPr>
          </a:p>
        </p:txBody>
      </p:sp>
      <p:sp>
        <p:nvSpPr>
          <p:cNvPr id="61" name="Google Shape;61;p28"/>
          <p:cNvSpPr/>
          <p:nvPr/>
        </p:nvSpPr>
        <p:spPr>
          <a:xfrm>
            <a:off x="2795589" y="0"/>
            <a:ext cx="6803143" cy="5396474"/>
          </a:xfrm>
          <a:custGeom>
            <a:rect b="b" l="l" r="r" t="t"/>
            <a:pathLst>
              <a:path extrusionOk="0" h="5396474" w="6803142">
                <a:moveTo>
                  <a:pt x="0" y="0"/>
                </a:moveTo>
                <a:lnTo>
                  <a:pt x="6803142" y="0"/>
                </a:lnTo>
                <a:lnTo>
                  <a:pt x="6803142" y="1997094"/>
                </a:lnTo>
                <a:cubicBezTo>
                  <a:pt x="6803142" y="3874511"/>
                  <a:pt x="5280228" y="5396474"/>
                  <a:pt x="3401576" y="5396474"/>
                </a:cubicBezTo>
                <a:cubicBezTo>
                  <a:pt x="1522938" y="5396474"/>
                  <a:pt x="0" y="3874511"/>
                  <a:pt x="0" y="1997094"/>
                </a:cubicBezTo>
                <a:close/>
              </a:path>
            </a:pathLst>
          </a:custGeom>
          <a:solidFill>
            <a:schemeClr val="lt1">
              <a:alpha val="98823"/>
            </a:schemeClr>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350">
              <a:solidFill>
                <a:schemeClr val="dk1"/>
              </a:solidFill>
              <a:latin typeface="EB Garamond"/>
              <a:ea typeface="EB Garamond"/>
              <a:cs typeface="EB Garamond"/>
              <a:sym typeface="EB Garamond"/>
            </a:endParaRPr>
          </a:p>
        </p:txBody>
      </p:sp>
      <p:sp>
        <p:nvSpPr>
          <p:cNvPr id="62" name="Google Shape;62;p28"/>
          <p:cNvSpPr txBox="1"/>
          <p:nvPr>
            <p:ph type="ctrTitle"/>
          </p:nvPr>
        </p:nvSpPr>
        <p:spPr>
          <a:xfrm>
            <a:off x="3403092" y="1984248"/>
            <a:ext cx="5385816" cy="1225296"/>
          </a:xfrm>
          <a:prstGeom prst="rect">
            <a:avLst/>
          </a:prstGeom>
          <a:noFill/>
          <a:ln>
            <a:noFill/>
          </a:ln>
        </p:spPr>
        <p:txBody>
          <a:bodyPr anchorCtr="0" anchor="t" bIns="45700" lIns="91425" spcFirstLastPara="1" rIns="91425" wrap="square" tIns="0">
            <a:noAutofit/>
          </a:bodyPr>
          <a:lstStyle>
            <a:lvl1pPr lvl="0" algn="ctr">
              <a:lnSpc>
                <a:spcPct val="110787"/>
              </a:lnSpc>
              <a:spcBef>
                <a:spcPts val="0"/>
              </a:spcBef>
              <a:spcAft>
                <a:spcPts val="0"/>
              </a:spcAft>
              <a:buClr>
                <a:schemeClr val="accent6"/>
              </a:buClr>
              <a:buSzPts val="3300"/>
              <a:buFont typeface="Arial Black"/>
              <a:buNone/>
              <a:defRPr sz="33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28"/>
          <p:cNvSpPr txBox="1"/>
          <p:nvPr>
            <p:ph idx="1" type="subTitle"/>
          </p:nvPr>
        </p:nvSpPr>
        <p:spPr>
          <a:xfrm>
            <a:off x="4349496" y="3483864"/>
            <a:ext cx="3493008" cy="878908"/>
          </a:xfrm>
          <a:prstGeom prst="rect">
            <a:avLst/>
          </a:prstGeom>
          <a:noFill/>
          <a:ln>
            <a:noFill/>
          </a:ln>
        </p:spPr>
        <p:txBody>
          <a:bodyPr anchorCtr="0" anchor="t" bIns="0" lIns="0" spcFirstLastPara="1" rIns="0" wrap="square" tIns="0">
            <a:noAutofit/>
          </a:bodyPr>
          <a:lstStyle>
            <a:lvl1pPr lvl="0" algn="ctr">
              <a:lnSpc>
                <a:spcPct val="100000"/>
              </a:lnSpc>
              <a:spcBef>
                <a:spcPts val="270"/>
              </a:spcBef>
              <a:spcAft>
                <a:spcPts val="0"/>
              </a:spcAft>
              <a:buClr>
                <a:schemeClr val="accent6"/>
              </a:buClr>
              <a:buSzPts val="1800"/>
              <a:buNone/>
              <a:defRPr sz="1800"/>
            </a:lvl1pPr>
            <a:lvl2pPr lvl="1" algn="ctr">
              <a:lnSpc>
                <a:spcPct val="100000"/>
              </a:lnSpc>
              <a:spcBef>
                <a:spcPts val="270"/>
              </a:spcBef>
              <a:spcAft>
                <a:spcPts val="0"/>
              </a:spcAft>
              <a:buClr>
                <a:schemeClr val="accent6"/>
              </a:buClr>
              <a:buSzPts val="1500"/>
              <a:buNone/>
              <a:defRPr sz="1500"/>
            </a:lvl2pPr>
            <a:lvl3pPr lvl="2" algn="ctr">
              <a:lnSpc>
                <a:spcPct val="100000"/>
              </a:lnSpc>
              <a:spcBef>
                <a:spcPts val="270"/>
              </a:spcBef>
              <a:spcAft>
                <a:spcPts val="0"/>
              </a:spcAft>
              <a:buClr>
                <a:schemeClr val="accent6"/>
              </a:buClr>
              <a:buSzPts val="1350"/>
              <a:buNone/>
              <a:defRPr sz="1350"/>
            </a:lvl3pPr>
            <a:lvl4pPr lvl="3" algn="ctr">
              <a:lnSpc>
                <a:spcPct val="100000"/>
              </a:lnSpc>
              <a:spcBef>
                <a:spcPts val="270"/>
              </a:spcBef>
              <a:spcAft>
                <a:spcPts val="0"/>
              </a:spcAft>
              <a:buClr>
                <a:schemeClr val="accent6"/>
              </a:buClr>
              <a:buSzPts val="1200"/>
              <a:buNone/>
              <a:defRPr sz="1200"/>
            </a:lvl4pPr>
            <a:lvl5pPr lvl="4" algn="ctr">
              <a:lnSpc>
                <a:spcPct val="100000"/>
              </a:lnSpc>
              <a:spcBef>
                <a:spcPts val="270"/>
              </a:spcBef>
              <a:spcAft>
                <a:spcPts val="0"/>
              </a:spcAft>
              <a:buClr>
                <a:schemeClr val="accent6"/>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p:cSld name="Agenda">
    <p:spTree>
      <p:nvGrpSpPr>
        <p:cNvPr id="64" name="Shape 64"/>
        <p:cNvGrpSpPr/>
        <p:nvPr/>
      </p:nvGrpSpPr>
      <p:grpSpPr>
        <a:xfrm>
          <a:off x="0" y="0"/>
          <a:ext cx="0" cy="0"/>
          <a:chOff x="0" y="0"/>
          <a:chExt cx="0" cy="0"/>
        </a:xfrm>
      </p:grpSpPr>
      <p:grpSp>
        <p:nvGrpSpPr>
          <p:cNvPr id="65" name="Google Shape;65;p29"/>
          <p:cNvGrpSpPr/>
          <p:nvPr/>
        </p:nvGrpSpPr>
        <p:grpSpPr>
          <a:xfrm>
            <a:off x="6452305" y="3405021"/>
            <a:ext cx="5739697" cy="3467971"/>
            <a:chOff x="5009037" y="2525712"/>
            <a:chExt cx="7170193" cy="4332288"/>
          </a:xfrm>
        </p:grpSpPr>
        <p:sp>
          <p:nvSpPr>
            <p:cNvPr id="66" name="Google Shape;66;p29"/>
            <p:cNvSpPr/>
            <p:nvPr/>
          </p:nvSpPr>
          <p:spPr>
            <a:xfrm>
              <a:off x="5009037" y="2525712"/>
              <a:ext cx="3601721" cy="4332288"/>
            </a:xfrm>
            <a:custGeom>
              <a:rect b="b" l="l" r="r" t="t"/>
              <a:pathLst>
                <a:path extrusionOk="0" h="1441" w="1198">
                  <a:moveTo>
                    <a:pt x="1198" y="0"/>
                  </a:moveTo>
                  <a:lnTo>
                    <a:pt x="0" y="1441"/>
                  </a:lnTo>
                  <a:lnTo>
                    <a:pt x="1198" y="1441"/>
                  </a:lnTo>
                  <a:lnTo>
                    <a:pt x="1198" y="0"/>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50">
                <a:solidFill>
                  <a:schemeClr val="dk1"/>
                </a:solidFill>
                <a:latin typeface="EB Garamond"/>
                <a:ea typeface="EB Garamond"/>
                <a:cs typeface="EB Garamond"/>
                <a:sym typeface="EB Garamond"/>
              </a:endParaRPr>
            </a:p>
          </p:txBody>
        </p:sp>
        <p:sp>
          <p:nvSpPr>
            <p:cNvPr id="67" name="Google Shape;67;p29"/>
            <p:cNvSpPr/>
            <p:nvPr/>
          </p:nvSpPr>
          <p:spPr>
            <a:xfrm>
              <a:off x="8589536" y="2525712"/>
              <a:ext cx="3589694" cy="4332288"/>
            </a:xfrm>
            <a:custGeom>
              <a:rect b="b" l="l" r="r" t="t"/>
              <a:pathLst>
                <a:path extrusionOk="0" h="1441" w="1194">
                  <a:moveTo>
                    <a:pt x="0" y="0"/>
                  </a:moveTo>
                  <a:lnTo>
                    <a:pt x="1194" y="1441"/>
                  </a:lnTo>
                  <a:lnTo>
                    <a:pt x="0" y="1441"/>
                  </a:lnTo>
                  <a:lnTo>
                    <a:pt x="0"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50">
                <a:solidFill>
                  <a:schemeClr val="dk1"/>
                </a:solidFill>
                <a:latin typeface="EB Garamond"/>
                <a:ea typeface="EB Garamond"/>
                <a:cs typeface="EB Garamond"/>
                <a:sym typeface="EB Garamond"/>
              </a:endParaRPr>
            </a:p>
          </p:txBody>
        </p:sp>
      </p:grpSp>
      <p:grpSp>
        <p:nvGrpSpPr>
          <p:cNvPr id="68" name="Google Shape;68;p29"/>
          <p:cNvGrpSpPr/>
          <p:nvPr/>
        </p:nvGrpSpPr>
        <p:grpSpPr>
          <a:xfrm rot="10800000">
            <a:off x="6465612" y="2"/>
            <a:ext cx="5739697" cy="3467971"/>
            <a:chOff x="5183405" y="2678112"/>
            <a:chExt cx="7170193" cy="4332288"/>
          </a:xfrm>
        </p:grpSpPr>
        <p:sp>
          <p:nvSpPr>
            <p:cNvPr id="69" name="Google Shape;69;p29"/>
            <p:cNvSpPr/>
            <p:nvPr/>
          </p:nvSpPr>
          <p:spPr>
            <a:xfrm>
              <a:off x="5183405" y="2678112"/>
              <a:ext cx="3601721" cy="4332288"/>
            </a:xfrm>
            <a:custGeom>
              <a:rect b="b" l="l" r="r" t="t"/>
              <a:pathLst>
                <a:path extrusionOk="0" h="1441" w="1198">
                  <a:moveTo>
                    <a:pt x="1198" y="0"/>
                  </a:moveTo>
                  <a:lnTo>
                    <a:pt x="0" y="1441"/>
                  </a:lnTo>
                  <a:lnTo>
                    <a:pt x="1198" y="1441"/>
                  </a:lnTo>
                  <a:lnTo>
                    <a:pt x="1198" y="0"/>
                  </a:lnTo>
                  <a:close/>
                </a:path>
              </a:pathLst>
            </a:custGeom>
            <a:solidFill>
              <a:schemeClr val="accent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50">
                <a:solidFill>
                  <a:schemeClr val="dk1"/>
                </a:solidFill>
                <a:latin typeface="EB Garamond"/>
                <a:ea typeface="EB Garamond"/>
                <a:cs typeface="EB Garamond"/>
                <a:sym typeface="EB Garamond"/>
              </a:endParaRPr>
            </a:p>
          </p:txBody>
        </p:sp>
        <p:sp>
          <p:nvSpPr>
            <p:cNvPr id="70" name="Google Shape;70;p29"/>
            <p:cNvSpPr/>
            <p:nvPr/>
          </p:nvSpPr>
          <p:spPr>
            <a:xfrm>
              <a:off x="8763903" y="2678112"/>
              <a:ext cx="3589695" cy="4332288"/>
            </a:xfrm>
            <a:custGeom>
              <a:rect b="b" l="l" r="r" t="t"/>
              <a:pathLst>
                <a:path extrusionOk="0" h="1441" w="1194">
                  <a:moveTo>
                    <a:pt x="0" y="0"/>
                  </a:moveTo>
                  <a:lnTo>
                    <a:pt x="1194" y="1441"/>
                  </a:lnTo>
                  <a:lnTo>
                    <a:pt x="0" y="1441"/>
                  </a:lnTo>
                  <a:lnTo>
                    <a:pt x="0" y="0"/>
                  </a:lnTo>
                  <a:close/>
                </a:path>
              </a:pathLst>
            </a:custGeom>
            <a:solidFill>
              <a:schemeClr val="accent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50">
                <a:solidFill>
                  <a:schemeClr val="dk1"/>
                </a:solidFill>
                <a:latin typeface="EB Garamond"/>
                <a:ea typeface="EB Garamond"/>
                <a:cs typeface="EB Garamond"/>
                <a:sym typeface="EB Garamond"/>
              </a:endParaRPr>
            </a:p>
          </p:txBody>
        </p:sp>
      </p:grpSp>
      <p:sp>
        <p:nvSpPr>
          <p:cNvPr descr="preencoded.png" id="71" name="Google Shape;71;p29"/>
          <p:cNvSpPr/>
          <p:nvPr/>
        </p:nvSpPr>
        <p:spPr>
          <a:xfrm>
            <a:off x="7642519" y="4577660"/>
            <a:ext cx="775021" cy="775021"/>
          </a:xfrm>
          <a:custGeom>
            <a:rect b="b" l="l" r="r" t="t"/>
            <a:pathLst>
              <a:path extrusionOk="0" h="775021" w="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350">
              <a:solidFill>
                <a:schemeClr val="dk1"/>
              </a:solidFill>
              <a:latin typeface="EB Garamond"/>
              <a:ea typeface="EB Garamond"/>
              <a:cs typeface="EB Garamond"/>
              <a:sym typeface="EB Garamond"/>
            </a:endParaRPr>
          </a:p>
        </p:txBody>
      </p:sp>
      <p:sp>
        <p:nvSpPr>
          <p:cNvPr id="72" name="Google Shape;72;p29"/>
          <p:cNvSpPr txBox="1"/>
          <p:nvPr>
            <p:ph type="title"/>
          </p:nvPr>
        </p:nvSpPr>
        <p:spPr>
          <a:xfrm>
            <a:off x="1499616" y="1901952"/>
            <a:ext cx="5693664" cy="768096"/>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Clr>
                <a:schemeClr val="accent6"/>
              </a:buClr>
              <a:buSzPts val="3300"/>
              <a:buFont typeface="Arial Black"/>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3" name="Google Shape;73;p29"/>
          <p:cNvSpPr txBox="1"/>
          <p:nvPr>
            <p:ph idx="1" type="body"/>
          </p:nvPr>
        </p:nvSpPr>
        <p:spPr>
          <a:xfrm>
            <a:off x="1499616" y="2770632"/>
            <a:ext cx="5693664" cy="3122168"/>
          </a:xfrm>
          <a:prstGeom prst="rect">
            <a:avLst/>
          </a:prstGeom>
          <a:noFill/>
          <a:ln>
            <a:noFill/>
          </a:ln>
        </p:spPr>
        <p:txBody>
          <a:bodyPr anchorCtr="0" anchor="t" bIns="45700" lIns="91425" spcFirstLastPara="1" rIns="91425" wrap="square" tIns="45700">
            <a:noAutofit/>
          </a:bodyPr>
          <a:lstStyle>
            <a:lvl1pPr indent="-228600" lvl="0" marL="457200" algn="l">
              <a:lnSpc>
                <a:spcPct val="150000"/>
              </a:lnSpc>
              <a:spcBef>
                <a:spcPts val="0"/>
              </a:spcBef>
              <a:spcAft>
                <a:spcPts val="0"/>
              </a:spcAft>
              <a:buClr>
                <a:schemeClr val="accent6"/>
              </a:buClr>
              <a:buSzPts val="1800"/>
              <a:buNone/>
              <a:defRPr sz="1800"/>
            </a:lvl1pPr>
            <a:lvl2pPr indent="-323850" lvl="1" marL="914400" algn="l">
              <a:lnSpc>
                <a:spcPct val="150000"/>
              </a:lnSpc>
              <a:spcBef>
                <a:spcPts val="0"/>
              </a:spcBef>
              <a:spcAft>
                <a:spcPts val="0"/>
              </a:spcAft>
              <a:buClr>
                <a:schemeClr val="accent6"/>
              </a:buClr>
              <a:buSzPts val="1500"/>
              <a:buChar char="•"/>
              <a:defRPr sz="1500"/>
            </a:lvl2pPr>
            <a:lvl3pPr indent="-314325" lvl="2" marL="1371600" algn="l">
              <a:lnSpc>
                <a:spcPct val="150000"/>
              </a:lnSpc>
              <a:spcBef>
                <a:spcPts val="0"/>
              </a:spcBef>
              <a:spcAft>
                <a:spcPts val="0"/>
              </a:spcAft>
              <a:buClr>
                <a:schemeClr val="accent6"/>
              </a:buClr>
              <a:buSzPts val="1350"/>
              <a:buChar char="•"/>
              <a:defRPr sz="1350"/>
            </a:lvl3pPr>
            <a:lvl4pPr indent="-342900" lvl="3" marL="1828800" algn="l">
              <a:lnSpc>
                <a:spcPct val="100000"/>
              </a:lnSpc>
              <a:spcBef>
                <a:spcPts val="270"/>
              </a:spcBef>
              <a:spcAft>
                <a:spcPts val="0"/>
              </a:spcAft>
              <a:buClr>
                <a:schemeClr val="accent6"/>
              </a:buClr>
              <a:buSzPts val="1800"/>
              <a:buChar char="•"/>
              <a:defRPr/>
            </a:lvl4pPr>
            <a:lvl5pPr indent="-342900" lvl="4" marL="2286000" algn="l">
              <a:lnSpc>
                <a:spcPct val="100000"/>
              </a:lnSpc>
              <a:spcBef>
                <a:spcPts val="270"/>
              </a:spcBef>
              <a:spcAft>
                <a:spcPts val="0"/>
              </a:spcAft>
              <a:buClr>
                <a:schemeClr val="accent6"/>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Quote">
    <p:spTree>
      <p:nvGrpSpPr>
        <p:cNvPr id="74" name="Shape 74"/>
        <p:cNvGrpSpPr/>
        <p:nvPr/>
      </p:nvGrpSpPr>
      <p:grpSpPr>
        <a:xfrm>
          <a:off x="0" y="0"/>
          <a:ext cx="0" cy="0"/>
          <a:chOff x="0" y="0"/>
          <a:chExt cx="0" cy="0"/>
        </a:xfrm>
      </p:grpSpPr>
      <p:sp>
        <p:nvSpPr>
          <p:cNvPr id="75" name="Google Shape;75;p30"/>
          <p:cNvSpPr txBox="1"/>
          <p:nvPr>
            <p:ph type="title"/>
          </p:nvPr>
        </p:nvSpPr>
        <p:spPr>
          <a:xfrm>
            <a:off x="4389120" y="2395728"/>
            <a:ext cx="7013448" cy="1627632"/>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Clr>
                <a:schemeClr val="accent6"/>
              </a:buClr>
              <a:buSzPts val="2475"/>
              <a:buFont typeface="Arial"/>
              <a:buNone/>
              <a:defRPr b="1" sz="2475">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30"/>
          <p:cNvSpPr txBox="1"/>
          <p:nvPr>
            <p:ph idx="1" type="body"/>
          </p:nvPr>
        </p:nvSpPr>
        <p:spPr>
          <a:xfrm>
            <a:off x="3611880" y="1984248"/>
            <a:ext cx="768096" cy="1627632"/>
          </a:xfrm>
          <a:prstGeom prst="rect">
            <a:avLst/>
          </a:prstGeom>
          <a:noFill/>
          <a:ln>
            <a:noFill/>
          </a:ln>
        </p:spPr>
        <p:txBody>
          <a:bodyPr anchorCtr="0" anchor="t" bIns="54850" lIns="91425" spcFirstLastPara="1" rIns="91425" wrap="square" tIns="45700">
            <a:noAutofit/>
          </a:bodyPr>
          <a:lstStyle>
            <a:lvl1pPr indent="-228600" lvl="0" marL="457200" algn="l">
              <a:lnSpc>
                <a:spcPct val="100000"/>
              </a:lnSpc>
              <a:spcBef>
                <a:spcPts val="270"/>
              </a:spcBef>
              <a:spcAft>
                <a:spcPts val="0"/>
              </a:spcAft>
              <a:buClr>
                <a:schemeClr val="accent6"/>
              </a:buClr>
              <a:buSzPts val="7500"/>
              <a:buNone/>
              <a:defRPr b="1" sz="7500"/>
            </a:lvl1pPr>
            <a:lvl2pPr indent="-342900" lvl="1" marL="914400" algn="l">
              <a:lnSpc>
                <a:spcPct val="100000"/>
              </a:lnSpc>
              <a:spcBef>
                <a:spcPts val="270"/>
              </a:spcBef>
              <a:spcAft>
                <a:spcPts val="0"/>
              </a:spcAft>
              <a:buClr>
                <a:schemeClr val="accent6"/>
              </a:buClr>
              <a:buSzPts val="1800"/>
              <a:buChar char="•"/>
              <a:defRPr/>
            </a:lvl2pPr>
            <a:lvl3pPr indent="-342900" lvl="2" marL="1371600" algn="l">
              <a:lnSpc>
                <a:spcPct val="100000"/>
              </a:lnSpc>
              <a:spcBef>
                <a:spcPts val="270"/>
              </a:spcBef>
              <a:spcAft>
                <a:spcPts val="0"/>
              </a:spcAft>
              <a:buClr>
                <a:schemeClr val="accent6"/>
              </a:buClr>
              <a:buSzPts val="1800"/>
              <a:buChar char="•"/>
              <a:defRPr/>
            </a:lvl3pPr>
            <a:lvl4pPr indent="-342900" lvl="3" marL="1828800" algn="l">
              <a:lnSpc>
                <a:spcPct val="100000"/>
              </a:lnSpc>
              <a:spcBef>
                <a:spcPts val="270"/>
              </a:spcBef>
              <a:spcAft>
                <a:spcPts val="0"/>
              </a:spcAft>
              <a:buClr>
                <a:schemeClr val="accent6"/>
              </a:buClr>
              <a:buSzPts val="1800"/>
              <a:buChar char="•"/>
              <a:defRPr/>
            </a:lvl4pPr>
            <a:lvl5pPr indent="-342900" lvl="4" marL="2286000" algn="l">
              <a:lnSpc>
                <a:spcPct val="100000"/>
              </a:lnSpc>
              <a:spcBef>
                <a:spcPts val="270"/>
              </a:spcBef>
              <a:spcAft>
                <a:spcPts val="0"/>
              </a:spcAft>
              <a:buClr>
                <a:schemeClr val="accent6"/>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77" name="Google Shape;77;p30"/>
          <p:cNvSpPr txBox="1"/>
          <p:nvPr>
            <p:ph idx="2" type="body"/>
          </p:nvPr>
        </p:nvSpPr>
        <p:spPr>
          <a:xfrm>
            <a:off x="4389121" y="4308477"/>
            <a:ext cx="3932239" cy="588963"/>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270"/>
              </a:spcBef>
              <a:spcAft>
                <a:spcPts val="0"/>
              </a:spcAft>
              <a:buClr>
                <a:schemeClr val="accent6"/>
              </a:buClr>
              <a:buSzPts val="1800"/>
              <a:buNone/>
              <a:defRPr sz="1800"/>
            </a:lvl1pPr>
            <a:lvl2pPr indent="-342900" lvl="1" marL="914400" algn="l">
              <a:lnSpc>
                <a:spcPct val="100000"/>
              </a:lnSpc>
              <a:spcBef>
                <a:spcPts val="270"/>
              </a:spcBef>
              <a:spcAft>
                <a:spcPts val="0"/>
              </a:spcAft>
              <a:buClr>
                <a:schemeClr val="accent6"/>
              </a:buClr>
              <a:buSzPts val="1800"/>
              <a:buChar char="•"/>
              <a:defRPr/>
            </a:lvl2pPr>
            <a:lvl3pPr indent="-342900" lvl="2" marL="1371600" algn="l">
              <a:lnSpc>
                <a:spcPct val="100000"/>
              </a:lnSpc>
              <a:spcBef>
                <a:spcPts val="270"/>
              </a:spcBef>
              <a:spcAft>
                <a:spcPts val="0"/>
              </a:spcAft>
              <a:buClr>
                <a:schemeClr val="accent6"/>
              </a:buClr>
              <a:buSzPts val="1800"/>
              <a:buChar char="•"/>
              <a:defRPr/>
            </a:lvl3pPr>
            <a:lvl4pPr indent="-342900" lvl="3" marL="1828800" algn="l">
              <a:lnSpc>
                <a:spcPct val="100000"/>
              </a:lnSpc>
              <a:spcBef>
                <a:spcPts val="270"/>
              </a:spcBef>
              <a:spcAft>
                <a:spcPts val="0"/>
              </a:spcAft>
              <a:buClr>
                <a:schemeClr val="accent6"/>
              </a:buClr>
              <a:buSzPts val="1800"/>
              <a:buChar char="•"/>
              <a:defRPr/>
            </a:lvl4pPr>
            <a:lvl5pPr indent="-342900" lvl="4" marL="2286000" algn="l">
              <a:lnSpc>
                <a:spcPct val="100000"/>
              </a:lnSpc>
              <a:spcBef>
                <a:spcPts val="270"/>
              </a:spcBef>
              <a:spcAft>
                <a:spcPts val="0"/>
              </a:spcAft>
              <a:buClr>
                <a:schemeClr val="accent6"/>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78" name="Google Shape;78;p30"/>
          <p:cNvSpPr txBox="1"/>
          <p:nvPr>
            <p:ph idx="3" type="body"/>
          </p:nvPr>
        </p:nvSpPr>
        <p:spPr>
          <a:xfrm>
            <a:off x="9500616" y="3209544"/>
            <a:ext cx="768096" cy="1627632"/>
          </a:xfrm>
          <a:prstGeom prst="rect">
            <a:avLst/>
          </a:prstGeom>
          <a:noFill/>
          <a:ln>
            <a:noFill/>
          </a:ln>
        </p:spPr>
        <p:txBody>
          <a:bodyPr anchorCtr="0" anchor="t" bIns="54850" lIns="91425" spcFirstLastPara="1" rIns="91425" wrap="square" tIns="45700">
            <a:noAutofit/>
          </a:bodyPr>
          <a:lstStyle>
            <a:lvl1pPr indent="-228600" lvl="0" marL="457200" algn="l">
              <a:lnSpc>
                <a:spcPct val="100000"/>
              </a:lnSpc>
              <a:spcBef>
                <a:spcPts val="270"/>
              </a:spcBef>
              <a:spcAft>
                <a:spcPts val="0"/>
              </a:spcAft>
              <a:buClr>
                <a:schemeClr val="accent6"/>
              </a:buClr>
              <a:buSzPts val="7500"/>
              <a:buNone/>
              <a:defRPr b="1" sz="7500"/>
            </a:lvl1pPr>
            <a:lvl2pPr indent="-342900" lvl="1" marL="914400" algn="l">
              <a:lnSpc>
                <a:spcPct val="100000"/>
              </a:lnSpc>
              <a:spcBef>
                <a:spcPts val="270"/>
              </a:spcBef>
              <a:spcAft>
                <a:spcPts val="0"/>
              </a:spcAft>
              <a:buClr>
                <a:schemeClr val="accent6"/>
              </a:buClr>
              <a:buSzPts val="1800"/>
              <a:buChar char="•"/>
              <a:defRPr/>
            </a:lvl2pPr>
            <a:lvl3pPr indent="-342900" lvl="2" marL="1371600" algn="l">
              <a:lnSpc>
                <a:spcPct val="100000"/>
              </a:lnSpc>
              <a:spcBef>
                <a:spcPts val="270"/>
              </a:spcBef>
              <a:spcAft>
                <a:spcPts val="0"/>
              </a:spcAft>
              <a:buClr>
                <a:schemeClr val="accent6"/>
              </a:buClr>
              <a:buSzPts val="1800"/>
              <a:buChar char="•"/>
              <a:defRPr/>
            </a:lvl3pPr>
            <a:lvl4pPr indent="-342900" lvl="3" marL="1828800" algn="l">
              <a:lnSpc>
                <a:spcPct val="100000"/>
              </a:lnSpc>
              <a:spcBef>
                <a:spcPts val="270"/>
              </a:spcBef>
              <a:spcAft>
                <a:spcPts val="0"/>
              </a:spcAft>
              <a:buClr>
                <a:schemeClr val="accent6"/>
              </a:buClr>
              <a:buSzPts val="1800"/>
              <a:buChar char="•"/>
              <a:defRPr/>
            </a:lvl4pPr>
            <a:lvl5pPr indent="-342900" lvl="4" marL="2286000" algn="l">
              <a:lnSpc>
                <a:spcPct val="100000"/>
              </a:lnSpc>
              <a:spcBef>
                <a:spcPts val="270"/>
              </a:spcBef>
              <a:spcAft>
                <a:spcPts val="0"/>
              </a:spcAft>
              <a:buClr>
                <a:schemeClr val="accent6"/>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descr="preencoded.png" id="79" name="Google Shape;79;p30"/>
          <p:cNvSpPr/>
          <p:nvPr/>
        </p:nvSpPr>
        <p:spPr>
          <a:xfrm>
            <a:off x="-7117" y="0"/>
            <a:ext cx="2550985" cy="6858000"/>
          </a:xfrm>
          <a:custGeom>
            <a:rect b="b" l="l" r="r" t="t"/>
            <a:pathLst>
              <a:path extrusionOk="0" h="6858000" w="2550985">
                <a:moveTo>
                  <a:pt x="2550985" y="0"/>
                </a:moveTo>
                <a:lnTo>
                  <a:pt x="0" y="0"/>
                </a:lnTo>
                <a:lnTo>
                  <a:pt x="0" y="6858000"/>
                </a:lnTo>
                <a:lnTo>
                  <a:pt x="2550985" y="6858000"/>
                </a:lnTo>
                <a:lnTo>
                  <a:pt x="2550985" y="0"/>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350">
              <a:solidFill>
                <a:schemeClr val="dk1"/>
              </a:solidFill>
              <a:latin typeface="EB Garamond"/>
              <a:ea typeface="EB Garamond"/>
              <a:cs typeface="EB Garamond"/>
              <a:sym typeface="EB Garamond"/>
            </a:endParaRPr>
          </a:p>
        </p:txBody>
      </p:sp>
      <p:sp>
        <p:nvSpPr>
          <p:cNvPr id="80" name="Google Shape;80;p30"/>
          <p:cNvSpPr/>
          <p:nvPr/>
        </p:nvSpPr>
        <p:spPr>
          <a:xfrm>
            <a:off x="-9414" y="0"/>
            <a:ext cx="2548591" cy="2555628"/>
          </a:xfrm>
          <a:custGeom>
            <a:rect b="b" l="l" r="r" t="t"/>
            <a:pathLst>
              <a:path extrusionOk="0" h="2555628" w="2548591">
                <a:moveTo>
                  <a:pt x="138643" y="1"/>
                </a:moveTo>
                <a:lnTo>
                  <a:pt x="163874" y="1"/>
                </a:lnTo>
                <a:cubicBezTo>
                  <a:pt x="163874" y="1318576"/>
                  <a:pt x="1233644" y="2391168"/>
                  <a:pt x="2548463" y="2391168"/>
                </a:cubicBezTo>
                <a:lnTo>
                  <a:pt x="2548463" y="2416472"/>
                </a:lnTo>
                <a:lnTo>
                  <a:pt x="2548590" y="2416600"/>
                </a:lnTo>
                <a:cubicBezTo>
                  <a:pt x="1219755" y="2416600"/>
                  <a:pt x="138643" y="1332503"/>
                  <a:pt x="138643" y="1"/>
                </a:cubicBezTo>
                <a:close/>
                <a:moveTo>
                  <a:pt x="0" y="1"/>
                </a:moveTo>
                <a:lnTo>
                  <a:pt x="25231" y="1"/>
                </a:lnTo>
                <a:cubicBezTo>
                  <a:pt x="25231" y="1395244"/>
                  <a:pt x="1157188" y="2530324"/>
                  <a:pt x="2548591" y="2530324"/>
                </a:cubicBezTo>
                <a:lnTo>
                  <a:pt x="2548591" y="2555628"/>
                </a:lnTo>
                <a:cubicBezTo>
                  <a:pt x="1143299" y="2555628"/>
                  <a:pt x="0" y="1409172"/>
                  <a:pt x="0" y="1"/>
                </a:cubicBezTo>
                <a:close/>
                <a:moveTo>
                  <a:pt x="277411" y="1"/>
                </a:moveTo>
                <a:lnTo>
                  <a:pt x="302642" y="1"/>
                </a:lnTo>
                <a:cubicBezTo>
                  <a:pt x="302642" y="1241907"/>
                  <a:pt x="1310229" y="2252147"/>
                  <a:pt x="2548582" y="2252147"/>
                </a:cubicBezTo>
                <a:lnTo>
                  <a:pt x="2548582" y="2277444"/>
                </a:lnTo>
                <a:cubicBezTo>
                  <a:pt x="1296205" y="2277444"/>
                  <a:pt x="277411" y="1255835"/>
                  <a:pt x="277411" y="1"/>
                </a:cubicBezTo>
                <a:close/>
                <a:moveTo>
                  <a:pt x="416054" y="1"/>
                </a:moveTo>
                <a:lnTo>
                  <a:pt x="441285" y="1"/>
                </a:lnTo>
                <a:cubicBezTo>
                  <a:pt x="441285" y="1165111"/>
                  <a:pt x="1386559" y="2113119"/>
                  <a:pt x="2548589" y="2113119"/>
                </a:cubicBezTo>
                <a:lnTo>
                  <a:pt x="2548589" y="2138423"/>
                </a:lnTo>
                <a:cubicBezTo>
                  <a:pt x="1372670" y="2138423"/>
                  <a:pt x="416054" y="1179166"/>
                  <a:pt x="416054" y="1"/>
                </a:cubicBezTo>
                <a:close/>
                <a:moveTo>
                  <a:pt x="554698" y="1"/>
                </a:moveTo>
                <a:lnTo>
                  <a:pt x="579930" y="1"/>
                </a:lnTo>
                <a:cubicBezTo>
                  <a:pt x="579930" y="1088442"/>
                  <a:pt x="1463017" y="1973963"/>
                  <a:pt x="2548462" y="1973963"/>
                </a:cubicBezTo>
                <a:lnTo>
                  <a:pt x="2548462" y="1999267"/>
                </a:lnTo>
                <a:lnTo>
                  <a:pt x="2548589" y="1999394"/>
                </a:lnTo>
                <a:cubicBezTo>
                  <a:pt x="1449127" y="1999394"/>
                  <a:pt x="554698" y="1102497"/>
                  <a:pt x="554698" y="1"/>
                </a:cubicBezTo>
                <a:close/>
                <a:moveTo>
                  <a:pt x="693468" y="0"/>
                </a:moveTo>
                <a:lnTo>
                  <a:pt x="718701" y="0"/>
                </a:lnTo>
                <a:cubicBezTo>
                  <a:pt x="718701" y="1011773"/>
                  <a:pt x="1539602" y="1834942"/>
                  <a:pt x="2548583" y="1834942"/>
                </a:cubicBezTo>
                <a:lnTo>
                  <a:pt x="2548583" y="1860239"/>
                </a:lnTo>
                <a:cubicBezTo>
                  <a:pt x="1525706" y="1860239"/>
                  <a:pt x="693468" y="1025701"/>
                  <a:pt x="693468" y="0"/>
                </a:cubicBezTo>
                <a:close/>
                <a:moveTo>
                  <a:pt x="832112" y="0"/>
                </a:moveTo>
                <a:lnTo>
                  <a:pt x="857340" y="0"/>
                </a:lnTo>
                <a:cubicBezTo>
                  <a:pt x="857340" y="935105"/>
                  <a:pt x="1616059" y="1695913"/>
                  <a:pt x="2548582" y="1695913"/>
                </a:cubicBezTo>
                <a:lnTo>
                  <a:pt x="2548582" y="1721210"/>
                </a:lnTo>
                <a:cubicBezTo>
                  <a:pt x="1602170" y="1721210"/>
                  <a:pt x="832112" y="949032"/>
                  <a:pt x="832112" y="0"/>
                </a:cubicBezTo>
                <a:close/>
                <a:moveTo>
                  <a:pt x="970758" y="0"/>
                </a:moveTo>
                <a:lnTo>
                  <a:pt x="995986" y="0"/>
                </a:lnTo>
                <a:cubicBezTo>
                  <a:pt x="995986" y="858436"/>
                  <a:pt x="1692391" y="1556758"/>
                  <a:pt x="2548463" y="1556758"/>
                </a:cubicBezTo>
                <a:lnTo>
                  <a:pt x="2548463" y="1582062"/>
                </a:lnTo>
                <a:lnTo>
                  <a:pt x="2548590" y="1582189"/>
                </a:lnTo>
                <a:cubicBezTo>
                  <a:pt x="1678628" y="1582189"/>
                  <a:pt x="970758" y="872491"/>
                  <a:pt x="970758" y="0"/>
                </a:cubicBezTo>
                <a:close/>
                <a:moveTo>
                  <a:pt x="1109529" y="0"/>
                </a:moveTo>
                <a:lnTo>
                  <a:pt x="1134764" y="0"/>
                </a:lnTo>
                <a:cubicBezTo>
                  <a:pt x="1134764" y="781767"/>
                  <a:pt x="1768975" y="1417736"/>
                  <a:pt x="2548589" y="1417736"/>
                </a:cubicBezTo>
                <a:lnTo>
                  <a:pt x="2548589" y="1443033"/>
                </a:lnTo>
                <a:cubicBezTo>
                  <a:pt x="1755086" y="1443033"/>
                  <a:pt x="1109529" y="795695"/>
                  <a:pt x="1109529" y="0"/>
                </a:cubicBezTo>
                <a:close/>
                <a:moveTo>
                  <a:pt x="1248168" y="0"/>
                </a:moveTo>
                <a:lnTo>
                  <a:pt x="1273396" y="0"/>
                </a:lnTo>
                <a:cubicBezTo>
                  <a:pt x="1273396" y="705097"/>
                  <a:pt x="1845433" y="1278708"/>
                  <a:pt x="2548583" y="1278708"/>
                </a:cubicBezTo>
                <a:lnTo>
                  <a:pt x="2548583" y="1304005"/>
                </a:lnTo>
                <a:cubicBezTo>
                  <a:pt x="1831537" y="1304005"/>
                  <a:pt x="1248168" y="719026"/>
                  <a:pt x="1248168" y="0"/>
                </a:cubicBezTo>
                <a:close/>
                <a:moveTo>
                  <a:pt x="1386813" y="0"/>
                </a:moveTo>
                <a:lnTo>
                  <a:pt x="1412041" y="0"/>
                </a:lnTo>
                <a:cubicBezTo>
                  <a:pt x="1412041" y="628428"/>
                  <a:pt x="1921890" y="1139552"/>
                  <a:pt x="2548589" y="1139552"/>
                </a:cubicBezTo>
                <a:lnTo>
                  <a:pt x="2548589" y="1164857"/>
                </a:lnTo>
                <a:lnTo>
                  <a:pt x="2548589" y="1164984"/>
                </a:lnTo>
                <a:cubicBezTo>
                  <a:pt x="1908001" y="1164984"/>
                  <a:pt x="1386813" y="642356"/>
                  <a:pt x="1386813" y="0"/>
                </a:cubicBezTo>
                <a:close/>
                <a:moveTo>
                  <a:pt x="1525579" y="0"/>
                </a:moveTo>
                <a:lnTo>
                  <a:pt x="1550814" y="0"/>
                </a:lnTo>
                <a:cubicBezTo>
                  <a:pt x="1550814" y="551759"/>
                  <a:pt x="1998468" y="1000531"/>
                  <a:pt x="2548583" y="1000531"/>
                </a:cubicBezTo>
                <a:lnTo>
                  <a:pt x="2548583" y="1025828"/>
                </a:lnTo>
                <a:cubicBezTo>
                  <a:pt x="1984452" y="1025828"/>
                  <a:pt x="1525579" y="565560"/>
                  <a:pt x="1525579" y="0"/>
                </a:cubicBezTo>
                <a:close/>
                <a:moveTo>
                  <a:pt x="1664231" y="0"/>
                </a:moveTo>
                <a:lnTo>
                  <a:pt x="1689459" y="0"/>
                </a:lnTo>
                <a:cubicBezTo>
                  <a:pt x="1689459" y="474963"/>
                  <a:pt x="2074805" y="861503"/>
                  <a:pt x="2548589" y="861503"/>
                </a:cubicBezTo>
                <a:lnTo>
                  <a:pt x="2548589" y="886800"/>
                </a:lnTo>
                <a:cubicBezTo>
                  <a:pt x="2060916" y="886800"/>
                  <a:pt x="1664231" y="489019"/>
                  <a:pt x="1664231" y="0"/>
                </a:cubicBezTo>
                <a:close/>
                <a:moveTo>
                  <a:pt x="1802870" y="0"/>
                </a:moveTo>
                <a:lnTo>
                  <a:pt x="1828097" y="0"/>
                </a:lnTo>
                <a:cubicBezTo>
                  <a:pt x="1828097" y="398295"/>
                  <a:pt x="2151263" y="722347"/>
                  <a:pt x="2548583" y="722347"/>
                </a:cubicBezTo>
                <a:lnTo>
                  <a:pt x="2548583" y="747651"/>
                </a:lnTo>
                <a:lnTo>
                  <a:pt x="2548583" y="747778"/>
                </a:lnTo>
                <a:cubicBezTo>
                  <a:pt x="2137367" y="747778"/>
                  <a:pt x="1802870" y="412350"/>
                  <a:pt x="1802870" y="0"/>
                </a:cubicBezTo>
                <a:close/>
                <a:moveTo>
                  <a:pt x="1941642" y="0"/>
                </a:moveTo>
                <a:lnTo>
                  <a:pt x="1966877" y="0"/>
                </a:lnTo>
                <a:cubicBezTo>
                  <a:pt x="1966877" y="321626"/>
                  <a:pt x="2227847" y="583321"/>
                  <a:pt x="2548589" y="583321"/>
                </a:cubicBezTo>
                <a:lnTo>
                  <a:pt x="2548589" y="608622"/>
                </a:lnTo>
                <a:cubicBezTo>
                  <a:pt x="2213831" y="608622"/>
                  <a:pt x="1941642" y="335553"/>
                  <a:pt x="1941642" y="0"/>
                </a:cubicBezTo>
                <a:close/>
                <a:moveTo>
                  <a:pt x="2080281" y="0"/>
                </a:moveTo>
                <a:lnTo>
                  <a:pt x="2105508" y="0"/>
                </a:lnTo>
                <a:cubicBezTo>
                  <a:pt x="2105508" y="244957"/>
                  <a:pt x="2304298" y="444296"/>
                  <a:pt x="2548582" y="444296"/>
                </a:cubicBezTo>
                <a:lnTo>
                  <a:pt x="2548582" y="469597"/>
                </a:lnTo>
                <a:cubicBezTo>
                  <a:pt x="2290409" y="469597"/>
                  <a:pt x="2080281" y="258885"/>
                  <a:pt x="2080281" y="0"/>
                </a:cubicBezTo>
                <a:close/>
                <a:moveTo>
                  <a:pt x="2218926" y="0"/>
                </a:moveTo>
                <a:lnTo>
                  <a:pt x="2244153" y="0"/>
                </a:lnTo>
                <a:cubicBezTo>
                  <a:pt x="2244153" y="168288"/>
                  <a:pt x="2380629" y="305270"/>
                  <a:pt x="2548582" y="305270"/>
                </a:cubicBezTo>
                <a:lnTo>
                  <a:pt x="2548582" y="330570"/>
                </a:lnTo>
                <a:cubicBezTo>
                  <a:pt x="2366866" y="330570"/>
                  <a:pt x="2218926" y="182344"/>
                  <a:pt x="2218926"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350">
              <a:solidFill>
                <a:schemeClr val="dk1"/>
              </a:solidFill>
              <a:latin typeface="EB Garamond"/>
              <a:ea typeface="EB Garamond"/>
              <a:cs typeface="EB Garamond"/>
              <a:sym typeface="EB Garamond"/>
            </a:endParaRPr>
          </a:p>
        </p:txBody>
      </p:sp>
      <p:sp>
        <p:nvSpPr>
          <p:cNvPr descr="preencoded.png" id="81" name="Google Shape;81;p30"/>
          <p:cNvSpPr/>
          <p:nvPr/>
        </p:nvSpPr>
        <p:spPr>
          <a:xfrm>
            <a:off x="2543869" y="0"/>
            <a:ext cx="2560340" cy="2560340"/>
          </a:xfrm>
          <a:custGeom>
            <a:rect b="b" l="l" r="r" t="t"/>
            <a:pathLst>
              <a:path extrusionOk="0" h="2560340" w="2560340">
                <a:moveTo>
                  <a:pt x="0" y="2560340"/>
                </a:moveTo>
                <a:cubicBezTo>
                  <a:pt x="1414079" y="2560340"/>
                  <a:pt x="2560340" y="1414079"/>
                  <a:pt x="2560340" y="0"/>
                </a:cubicBezTo>
                <a:lnTo>
                  <a:pt x="0" y="0"/>
                </a:lnTo>
                <a:lnTo>
                  <a:pt x="0" y="256034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350">
              <a:solidFill>
                <a:schemeClr val="dk1"/>
              </a:solidFill>
              <a:latin typeface="EB Garamond"/>
              <a:ea typeface="EB Garamond"/>
              <a:cs typeface="EB Garamond"/>
              <a:sym typeface="EB Garamond"/>
            </a:endParaRPr>
          </a:p>
        </p:txBody>
      </p:sp>
      <p:sp>
        <p:nvSpPr>
          <p:cNvPr id="82" name="Google Shape;82;p30"/>
          <p:cNvSpPr/>
          <p:nvPr/>
        </p:nvSpPr>
        <p:spPr>
          <a:xfrm flipH="1">
            <a:off x="2535251" y="4308468"/>
            <a:ext cx="2550984" cy="2560441"/>
          </a:xfrm>
          <a:custGeom>
            <a:rect b="b" l="l" r="r" t="t"/>
            <a:pathLst>
              <a:path extrusionOk="0" h="1083" w="1079">
                <a:moveTo>
                  <a:pt x="0" y="1083"/>
                </a:moveTo>
                <a:lnTo>
                  <a:pt x="1079" y="1083"/>
                </a:lnTo>
                <a:lnTo>
                  <a:pt x="1079" y="0"/>
                </a:lnTo>
                <a:lnTo>
                  <a:pt x="0" y="1083"/>
                </a:lnTo>
                <a:close/>
              </a:path>
            </a:pathLst>
          </a:custGeom>
          <a:solidFill>
            <a:schemeClr val="accent2"/>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dk1"/>
              </a:solidFill>
              <a:latin typeface="EB Garamond"/>
              <a:ea typeface="EB Garamond"/>
              <a:cs typeface="EB Garamond"/>
              <a:sym typeface="EB Garamond"/>
            </a:endParaRPr>
          </a:p>
        </p:txBody>
      </p:sp>
      <p:sp>
        <p:nvSpPr>
          <p:cNvPr id="83" name="Google Shape;83;p30"/>
          <p:cNvSpPr/>
          <p:nvPr/>
        </p:nvSpPr>
        <p:spPr>
          <a:xfrm flipH="1">
            <a:off x="-10617" y="4308468"/>
            <a:ext cx="2550984" cy="2560441"/>
          </a:xfrm>
          <a:custGeom>
            <a:rect b="b" l="l" r="r" t="t"/>
            <a:pathLst>
              <a:path extrusionOk="0" h="1083" w="1079">
                <a:moveTo>
                  <a:pt x="0" y="1083"/>
                </a:moveTo>
                <a:lnTo>
                  <a:pt x="1079" y="1083"/>
                </a:lnTo>
                <a:lnTo>
                  <a:pt x="1079" y="0"/>
                </a:lnTo>
                <a:lnTo>
                  <a:pt x="0" y="1083"/>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dk1"/>
              </a:solidFill>
              <a:latin typeface="EB Garamond"/>
              <a:ea typeface="EB Garamond"/>
              <a:cs typeface="EB Garamond"/>
              <a:sym typeface="EB Garamond"/>
            </a:endParaRPr>
          </a:p>
        </p:txBody>
      </p:sp>
      <p:sp>
        <p:nvSpPr>
          <p:cNvPr id="84" name="Google Shape;84;p30"/>
          <p:cNvSpPr txBox="1"/>
          <p:nvPr>
            <p:ph idx="12" type="sldNum"/>
          </p:nvPr>
        </p:nvSpPr>
        <p:spPr>
          <a:xfrm>
            <a:off x="10945368" y="457200"/>
            <a:ext cx="987552" cy="274320"/>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11" Type="http://schemas.openxmlformats.org/officeDocument/2006/relationships/slideLayout" Target="../slideLayouts/slideLayout11.xml"/><Relationship Id="rId22" Type="http://schemas.openxmlformats.org/officeDocument/2006/relationships/theme" Target="../theme/theme3.xml"/><Relationship Id="rId10" Type="http://schemas.openxmlformats.org/officeDocument/2006/relationships/slideLayout" Target="../slideLayouts/slideLayout10.xml"/><Relationship Id="rId21" Type="http://schemas.openxmlformats.org/officeDocument/2006/relationships/slideLayout" Target="../slideLayouts/slideLayout2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slideLayout" Target="../slideLayouts/slideLayout19.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32.xml"/><Relationship Id="rId10" Type="http://schemas.openxmlformats.org/officeDocument/2006/relationships/slideLayout" Target="../slideLayouts/slideLayout31.xml"/><Relationship Id="rId13" Type="http://schemas.openxmlformats.org/officeDocument/2006/relationships/slideLayout" Target="../slideLayouts/slideLayout34.xml"/><Relationship Id="rId12" Type="http://schemas.openxmlformats.org/officeDocument/2006/relationships/slideLayout" Target="../slideLayouts/slideLayout33.xml"/><Relationship Id="rId1" Type="http://schemas.openxmlformats.org/officeDocument/2006/relationships/slideLayout" Target="../slideLayouts/slideLayout22.xml"/><Relationship Id="rId2" Type="http://schemas.openxmlformats.org/officeDocument/2006/relationships/slideLayout" Target="../slideLayouts/slideLayout23.xml"/><Relationship Id="rId3" Type="http://schemas.openxmlformats.org/officeDocument/2006/relationships/slideLayout" Target="../slideLayouts/slideLayout24.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theme" Target="../theme/theme2.xml"/><Relationship Id="rId5" Type="http://schemas.openxmlformats.org/officeDocument/2006/relationships/slideLayout" Target="../slideLayouts/slideLayout26.xml"/><Relationship Id="rId6" Type="http://schemas.openxmlformats.org/officeDocument/2006/relationships/slideLayout" Target="../slideLayouts/slideLayout27.xml"/><Relationship Id="rId7" Type="http://schemas.openxmlformats.org/officeDocument/2006/relationships/slideLayout" Target="../slideLayouts/slideLayout28.xml"/><Relationship Id="rId8" Type="http://schemas.openxmlformats.org/officeDocument/2006/relationships/slideLayout" Target="../slideLayouts/slideLayout29.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45.xml"/><Relationship Id="rId10" Type="http://schemas.openxmlformats.org/officeDocument/2006/relationships/slideLayout" Target="../slideLayouts/slideLayout44.xml"/><Relationship Id="rId13" Type="http://schemas.openxmlformats.org/officeDocument/2006/relationships/slideLayout" Target="../slideLayouts/slideLayout47.xml"/><Relationship Id="rId12" Type="http://schemas.openxmlformats.org/officeDocument/2006/relationships/slideLayout" Target="../slideLayouts/slideLayout46.xml"/><Relationship Id="rId1" Type="http://schemas.openxmlformats.org/officeDocument/2006/relationships/slideLayout" Target="../slideLayouts/slideLayout35.xml"/><Relationship Id="rId2" Type="http://schemas.openxmlformats.org/officeDocument/2006/relationships/slideLayout" Target="../slideLayouts/slideLayout36.xml"/><Relationship Id="rId3" Type="http://schemas.openxmlformats.org/officeDocument/2006/relationships/slideLayout" Target="../slideLayouts/slideLayout37.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5" Type="http://schemas.openxmlformats.org/officeDocument/2006/relationships/theme" Target="../theme/theme4.xml"/><Relationship Id="rId14" Type="http://schemas.openxmlformats.org/officeDocument/2006/relationships/slideLayout" Target="../slideLayouts/slideLayout48.xml"/><Relationship Id="rId5" Type="http://schemas.openxmlformats.org/officeDocument/2006/relationships/slideLayout" Target="../slideLayouts/slideLayout39.xml"/><Relationship Id="rId6" Type="http://schemas.openxmlformats.org/officeDocument/2006/relationships/slideLayout" Target="../slideLayouts/slideLayout40.xml"/><Relationship Id="rId7" Type="http://schemas.openxmlformats.org/officeDocument/2006/relationships/slideLayout" Target="../slideLayouts/slideLayout41.xml"/><Relationship Id="rId8" Type="http://schemas.openxmlformats.org/officeDocument/2006/relationships/slideLayout" Target="../slideLayouts/slideLayout42.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58.xml"/><Relationship Id="rId10" Type="http://schemas.openxmlformats.org/officeDocument/2006/relationships/slideLayout" Target="../slideLayouts/slideLayout57.xml"/><Relationship Id="rId13" Type="http://schemas.openxmlformats.org/officeDocument/2006/relationships/theme" Target="../theme/theme5.xml"/><Relationship Id="rId12" Type="http://schemas.openxmlformats.org/officeDocument/2006/relationships/slideLayout" Target="../slideLayouts/slideLayout59.xml"/><Relationship Id="rId1" Type="http://schemas.openxmlformats.org/officeDocument/2006/relationships/image" Target="../media/image7.png"/><Relationship Id="rId2" Type="http://schemas.openxmlformats.org/officeDocument/2006/relationships/slideLayout" Target="../slideLayouts/slideLayout49.xml"/><Relationship Id="rId3" Type="http://schemas.openxmlformats.org/officeDocument/2006/relationships/slideLayout" Target="../slideLayouts/slideLayout50.xml"/><Relationship Id="rId4" Type="http://schemas.openxmlformats.org/officeDocument/2006/relationships/slideLayout" Target="../slideLayouts/slideLayout51.xml"/><Relationship Id="rId9" Type="http://schemas.openxmlformats.org/officeDocument/2006/relationships/slideLayout" Target="../slideLayouts/slideLayout56.xml"/><Relationship Id="rId5" Type="http://schemas.openxmlformats.org/officeDocument/2006/relationships/slideLayout" Target="../slideLayouts/slideLayout52.xml"/><Relationship Id="rId6" Type="http://schemas.openxmlformats.org/officeDocument/2006/relationships/slideLayout" Target="../slideLayouts/slideLayout53.xml"/><Relationship Id="rId7" Type="http://schemas.openxmlformats.org/officeDocument/2006/relationships/slideLayout" Target="../slideLayouts/slideLayout54.xml"/><Relationship Id="rId8"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7"/>
          <p:cNvSpPr txBox="1"/>
          <p:nvPr>
            <p:ph type="title"/>
          </p:nvPr>
        </p:nvSpPr>
        <p:spPr>
          <a:xfrm>
            <a:off x="758952" y="1216152"/>
            <a:ext cx="10671048" cy="768096"/>
          </a:xfrm>
          <a:prstGeom prst="rect">
            <a:avLst/>
          </a:prstGeom>
          <a:noFill/>
          <a:ln>
            <a:noFill/>
          </a:ln>
        </p:spPr>
        <p:txBody>
          <a:bodyPr anchorCtr="0" anchor="t" bIns="45700" lIns="91425" spcFirstLastPara="1" rIns="91425" wrap="square" tIns="45700">
            <a:normAutofit/>
          </a:bodyPr>
          <a:lstStyle>
            <a:lvl1pPr lvl="0" marR="0" rtl="0" algn="ctr">
              <a:lnSpc>
                <a:spcPct val="110787"/>
              </a:lnSpc>
              <a:spcBef>
                <a:spcPts val="0"/>
              </a:spcBef>
              <a:spcAft>
                <a:spcPts val="0"/>
              </a:spcAft>
              <a:buClr>
                <a:schemeClr val="accent6"/>
              </a:buClr>
              <a:buSzPts val="3300"/>
              <a:buFont typeface="Arial Black"/>
              <a:buNone/>
              <a:defRPr b="1" i="0" sz="3300" u="none" cap="none" strike="noStrike">
                <a:solidFill>
                  <a:schemeClr val="accent6"/>
                </a:solidFill>
                <a:latin typeface="Arial Black"/>
                <a:ea typeface="Arial Black"/>
                <a:cs typeface="Arial Black"/>
                <a:sym typeface="Arial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7"/>
          <p:cNvSpPr txBox="1"/>
          <p:nvPr>
            <p:ph idx="1" type="body"/>
          </p:nvPr>
        </p:nvSpPr>
        <p:spPr>
          <a:xfrm>
            <a:off x="758952" y="2103120"/>
            <a:ext cx="10671048" cy="4351338"/>
          </a:xfrm>
          <a:prstGeom prst="rect">
            <a:avLst/>
          </a:prstGeom>
          <a:noFill/>
          <a:ln>
            <a:noFill/>
          </a:ln>
        </p:spPr>
        <p:txBody>
          <a:bodyPr anchorCtr="0" anchor="t" bIns="45700" lIns="91425" spcFirstLastPara="1" rIns="91425" wrap="square" tIns="45700">
            <a:normAutofit/>
          </a:bodyPr>
          <a:lstStyle>
            <a:lvl1pPr indent="-361950" lvl="0" marL="457200" marR="0" rtl="0" algn="l">
              <a:lnSpc>
                <a:spcPct val="100000"/>
              </a:lnSpc>
              <a:spcBef>
                <a:spcPts val="270"/>
              </a:spcBef>
              <a:spcAft>
                <a:spcPts val="0"/>
              </a:spcAft>
              <a:buClr>
                <a:schemeClr val="accent6"/>
              </a:buClr>
              <a:buSzPts val="2100"/>
              <a:buFont typeface="Arial"/>
              <a:buChar char="•"/>
              <a:defRPr b="0" i="0" sz="2100" u="none" cap="none" strike="noStrike">
                <a:solidFill>
                  <a:schemeClr val="accent6"/>
                </a:solidFill>
                <a:latin typeface="EB Garamond"/>
                <a:ea typeface="EB Garamond"/>
                <a:cs typeface="EB Garamond"/>
                <a:sym typeface="EB Garamond"/>
              </a:defRPr>
            </a:lvl1pPr>
            <a:lvl2pPr indent="-342900" lvl="1" marL="914400" marR="0" rtl="0" algn="l">
              <a:lnSpc>
                <a:spcPct val="100000"/>
              </a:lnSpc>
              <a:spcBef>
                <a:spcPts val="270"/>
              </a:spcBef>
              <a:spcAft>
                <a:spcPts val="0"/>
              </a:spcAft>
              <a:buClr>
                <a:schemeClr val="accent6"/>
              </a:buClr>
              <a:buSzPts val="1800"/>
              <a:buFont typeface="Arial"/>
              <a:buChar char="•"/>
              <a:defRPr b="0" i="0" sz="1800" u="none" cap="none" strike="noStrike">
                <a:solidFill>
                  <a:schemeClr val="accent6"/>
                </a:solidFill>
                <a:latin typeface="EB Garamond"/>
                <a:ea typeface="EB Garamond"/>
                <a:cs typeface="EB Garamond"/>
                <a:sym typeface="EB Garamond"/>
              </a:defRPr>
            </a:lvl2pPr>
            <a:lvl3pPr indent="-323850" lvl="2" marL="1371600" marR="0" rtl="0" algn="l">
              <a:lnSpc>
                <a:spcPct val="100000"/>
              </a:lnSpc>
              <a:spcBef>
                <a:spcPts val="270"/>
              </a:spcBef>
              <a:spcAft>
                <a:spcPts val="0"/>
              </a:spcAft>
              <a:buClr>
                <a:schemeClr val="accent6"/>
              </a:buClr>
              <a:buSzPts val="1500"/>
              <a:buFont typeface="Arial"/>
              <a:buChar char="•"/>
              <a:defRPr b="0" i="0" sz="1500" u="none" cap="none" strike="noStrike">
                <a:solidFill>
                  <a:schemeClr val="accent6"/>
                </a:solidFill>
                <a:latin typeface="EB Garamond"/>
                <a:ea typeface="EB Garamond"/>
                <a:cs typeface="EB Garamond"/>
                <a:sym typeface="EB Garamond"/>
              </a:defRPr>
            </a:lvl3pPr>
            <a:lvl4pPr indent="-314325" lvl="3" marL="1828800" marR="0" rtl="0" algn="l">
              <a:lnSpc>
                <a:spcPct val="100000"/>
              </a:lnSpc>
              <a:spcBef>
                <a:spcPts val="270"/>
              </a:spcBef>
              <a:spcAft>
                <a:spcPts val="0"/>
              </a:spcAft>
              <a:buClr>
                <a:schemeClr val="accent6"/>
              </a:buClr>
              <a:buSzPts val="1350"/>
              <a:buFont typeface="Arial"/>
              <a:buChar char="•"/>
              <a:defRPr b="0" i="0" sz="1350" u="none" cap="none" strike="noStrike">
                <a:solidFill>
                  <a:schemeClr val="accent6"/>
                </a:solidFill>
                <a:latin typeface="EB Garamond"/>
                <a:ea typeface="EB Garamond"/>
                <a:cs typeface="EB Garamond"/>
                <a:sym typeface="EB Garamond"/>
              </a:defRPr>
            </a:lvl4pPr>
            <a:lvl5pPr indent="-314325" lvl="4" marL="2286000" marR="0" rtl="0" algn="l">
              <a:lnSpc>
                <a:spcPct val="100000"/>
              </a:lnSpc>
              <a:spcBef>
                <a:spcPts val="270"/>
              </a:spcBef>
              <a:spcAft>
                <a:spcPts val="0"/>
              </a:spcAft>
              <a:buClr>
                <a:schemeClr val="accent6"/>
              </a:buClr>
              <a:buSzPts val="1350"/>
              <a:buFont typeface="Arial"/>
              <a:buChar char="•"/>
              <a:defRPr b="0" i="0" sz="1350" u="none" cap="none" strike="noStrike">
                <a:solidFill>
                  <a:schemeClr val="accent6"/>
                </a:solidFill>
                <a:latin typeface="EB Garamond"/>
                <a:ea typeface="EB Garamond"/>
                <a:cs typeface="EB Garamond"/>
                <a:sym typeface="EB Garamond"/>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EB Garamond"/>
                <a:ea typeface="EB Garamond"/>
                <a:cs typeface="EB Garamond"/>
                <a:sym typeface="EB Garamond"/>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EB Garamond"/>
                <a:ea typeface="EB Garamond"/>
                <a:cs typeface="EB Garamond"/>
                <a:sym typeface="EB Garamond"/>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EB Garamond"/>
                <a:ea typeface="EB Garamond"/>
                <a:cs typeface="EB Garamond"/>
                <a:sym typeface="EB Garamond"/>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EB Garamond"/>
                <a:ea typeface="EB Garamond"/>
                <a:cs typeface="EB Garamond"/>
                <a:sym typeface="EB Garamond"/>
              </a:defRPr>
            </a:lvl9pPr>
          </a:lstStyle>
          <a:p/>
        </p:txBody>
      </p:sp>
      <p:sp>
        <p:nvSpPr>
          <p:cNvPr id="12" name="Google Shape;12;p17"/>
          <p:cNvSpPr txBox="1"/>
          <p:nvPr>
            <p:ph idx="11" type="ftr"/>
          </p:nvPr>
        </p:nvSpPr>
        <p:spPr>
          <a:xfrm>
            <a:off x="621792" y="457200"/>
            <a:ext cx="3200400" cy="27432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900" u="none" cap="none" strike="noStrike">
                <a:solidFill>
                  <a:schemeClr val="accent6"/>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EB Garamond"/>
                <a:ea typeface="EB Garamond"/>
                <a:cs typeface="EB Garamond"/>
                <a:sym typeface="EB Garamond"/>
              </a:defRPr>
            </a:lvl2pPr>
            <a:lvl3pPr lvl="2" marR="0" rtl="0" algn="l">
              <a:spcBef>
                <a:spcPts val="0"/>
              </a:spcBef>
              <a:spcAft>
                <a:spcPts val="0"/>
              </a:spcAft>
              <a:buSzPts val="1400"/>
              <a:buNone/>
              <a:defRPr b="0" i="0" sz="1800" u="none" cap="none" strike="noStrike">
                <a:solidFill>
                  <a:schemeClr val="dk1"/>
                </a:solidFill>
                <a:latin typeface="EB Garamond"/>
                <a:ea typeface="EB Garamond"/>
                <a:cs typeface="EB Garamond"/>
                <a:sym typeface="EB Garamond"/>
              </a:defRPr>
            </a:lvl3pPr>
            <a:lvl4pPr lvl="3" marR="0" rtl="0" algn="l">
              <a:spcBef>
                <a:spcPts val="0"/>
              </a:spcBef>
              <a:spcAft>
                <a:spcPts val="0"/>
              </a:spcAft>
              <a:buSzPts val="1400"/>
              <a:buNone/>
              <a:defRPr b="0" i="0" sz="1800" u="none" cap="none" strike="noStrike">
                <a:solidFill>
                  <a:schemeClr val="dk1"/>
                </a:solidFill>
                <a:latin typeface="EB Garamond"/>
                <a:ea typeface="EB Garamond"/>
                <a:cs typeface="EB Garamond"/>
                <a:sym typeface="EB Garamond"/>
              </a:defRPr>
            </a:lvl4pPr>
            <a:lvl5pPr lvl="4" marR="0" rtl="0" algn="l">
              <a:spcBef>
                <a:spcPts val="0"/>
              </a:spcBef>
              <a:spcAft>
                <a:spcPts val="0"/>
              </a:spcAft>
              <a:buSzPts val="1400"/>
              <a:buNone/>
              <a:defRPr b="0" i="0" sz="1800" u="none" cap="none" strike="noStrike">
                <a:solidFill>
                  <a:schemeClr val="dk1"/>
                </a:solidFill>
                <a:latin typeface="EB Garamond"/>
                <a:ea typeface="EB Garamond"/>
                <a:cs typeface="EB Garamond"/>
                <a:sym typeface="EB Garamond"/>
              </a:defRPr>
            </a:lvl5pPr>
            <a:lvl6pPr lvl="5" marR="0" rtl="0" algn="l">
              <a:spcBef>
                <a:spcPts val="0"/>
              </a:spcBef>
              <a:spcAft>
                <a:spcPts val="0"/>
              </a:spcAft>
              <a:buSzPts val="1400"/>
              <a:buNone/>
              <a:defRPr b="0" i="0" sz="1800" u="none" cap="none" strike="noStrike">
                <a:solidFill>
                  <a:schemeClr val="dk1"/>
                </a:solidFill>
                <a:latin typeface="EB Garamond"/>
                <a:ea typeface="EB Garamond"/>
                <a:cs typeface="EB Garamond"/>
                <a:sym typeface="EB Garamond"/>
              </a:defRPr>
            </a:lvl6pPr>
            <a:lvl7pPr lvl="6" marR="0" rtl="0" algn="l">
              <a:spcBef>
                <a:spcPts val="0"/>
              </a:spcBef>
              <a:spcAft>
                <a:spcPts val="0"/>
              </a:spcAft>
              <a:buSzPts val="1400"/>
              <a:buNone/>
              <a:defRPr b="0" i="0" sz="1800" u="none" cap="none" strike="noStrike">
                <a:solidFill>
                  <a:schemeClr val="dk1"/>
                </a:solidFill>
                <a:latin typeface="EB Garamond"/>
                <a:ea typeface="EB Garamond"/>
                <a:cs typeface="EB Garamond"/>
                <a:sym typeface="EB Garamond"/>
              </a:defRPr>
            </a:lvl7pPr>
            <a:lvl8pPr lvl="7" marR="0" rtl="0" algn="l">
              <a:spcBef>
                <a:spcPts val="0"/>
              </a:spcBef>
              <a:spcAft>
                <a:spcPts val="0"/>
              </a:spcAft>
              <a:buSzPts val="1400"/>
              <a:buNone/>
              <a:defRPr b="0" i="0" sz="1800" u="none" cap="none" strike="noStrike">
                <a:solidFill>
                  <a:schemeClr val="dk1"/>
                </a:solidFill>
                <a:latin typeface="EB Garamond"/>
                <a:ea typeface="EB Garamond"/>
                <a:cs typeface="EB Garamond"/>
                <a:sym typeface="EB Garamond"/>
              </a:defRPr>
            </a:lvl8pPr>
            <a:lvl9pPr lvl="8" marR="0" rtl="0" algn="l">
              <a:spcBef>
                <a:spcPts val="0"/>
              </a:spcBef>
              <a:spcAft>
                <a:spcPts val="0"/>
              </a:spcAft>
              <a:buSzPts val="1400"/>
              <a:buNone/>
              <a:defRPr b="0" i="0" sz="1800" u="none" cap="none" strike="noStrike">
                <a:solidFill>
                  <a:schemeClr val="dk1"/>
                </a:solidFill>
                <a:latin typeface="EB Garamond"/>
                <a:ea typeface="EB Garamond"/>
                <a:cs typeface="EB Garamond"/>
                <a:sym typeface="EB Garamond"/>
              </a:defRPr>
            </a:lvl9pPr>
          </a:lstStyle>
          <a:p/>
        </p:txBody>
      </p:sp>
      <p:sp>
        <p:nvSpPr>
          <p:cNvPr id="13" name="Google Shape;13;p17"/>
          <p:cNvSpPr txBox="1"/>
          <p:nvPr>
            <p:ph idx="12" type="sldNum"/>
          </p:nvPr>
        </p:nvSpPr>
        <p:spPr>
          <a:xfrm>
            <a:off x="10945368" y="457200"/>
            <a:ext cx="987552" cy="274320"/>
          </a:xfrm>
          <a:prstGeom prst="rect">
            <a:avLst/>
          </a:prstGeom>
          <a:noFill/>
          <a:ln>
            <a:noFill/>
          </a:ln>
        </p:spPr>
        <p:txBody>
          <a:bodyPr anchorCtr="0" anchor="ctr" bIns="45700" lIns="91425" spcFirstLastPara="1" rIns="91425" wrap="square" tIns="45700">
            <a:noAutofit/>
          </a:bodyPr>
          <a:lstStyle>
            <a:lvl1pPr indent="0" lvl="0" marL="0" marR="0" rtl="0" algn="ctr">
              <a:spcBef>
                <a:spcPts val="0"/>
              </a:spcBef>
              <a:buNone/>
              <a:defRPr b="0" i="0" sz="900" u="none" cap="none" strike="noStrike">
                <a:solidFill>
                  <a:schemeClr val="accent6"/>
                </a:solidFill>
                <a:latin typeface="Arial"/>
                <a:ea typeface="Arial"/>
                <a:cs typeface="Arial"/>
                <a:sym typeface="Arial"/>
              </a:defRPr>
            </a:lvl1pPr>
            <a:lvl2pPr indent="0" lvl="1" marL="0" marR="0" rtl="0" algn="ctr">
              <a:spcBef>
                <a:spcPts val="0"/>
              </a:spcBef>
              <a:buNone/>
              <a:defRPr b="0" i="0" sz="900" u="none" cap="none" strike="noStrike">
                <a:solidFill>
                  <a:schemeClr val="accent6"/>
                </a:solidFill>
                <a:latin typeface="Arial"/>
                <a:ea typeface="Arial"/>
                <a:cs typeface="Arial"/>
                <a:sym typeface="Arial"/>
              </a:defRPr>
            </a:lvl2pPr>
            <a:lvl3pPr indent="0" lvl="2" marL="0" marR="0" rtl="0" algn="ctr">
              <a:spcBef>
                <a:spcPts val="0"/>
              </a:spcBef>
              <a:buNone/>
              <a:defRPr b="0" i="0" sz="900" u="none" cap="none" strike="noStrike">
                <a:solidFill>
                  <a:schemeClr val="accent6"/>
                </a:solidFill>
                <a:latin typeface="Arial"/>
                <a:ea typeface="Arial"/>
                <a:cs typeface="Arial"/>
                <a:sym typeface="Arial"/>
              </a:defRPr>
            </a:lvl3pPr>
            <a:lvl4pPr indent="0" lvl="3" marL="0" marR="0" rtl="0" algn="ctr">
              <a:spcBef>
                <a:spcPts val="0"/>
              </a:spcBef>
              <a:buNone/>
              <a:defRPr b="0" i="0" sz="900" u="none" cap="none" strike="noStrike">
                <a:solidFill>
                  <a:schemeClr val="accent6"/>
                </a:solidFill>
                <a:latin typeface="Arial"/>
                <a:ea typeface="Arial"/>
                <a:cs typeface="Arial"/>
                <a:sym typeface="Arial"/>
              </a:defRPr>
            </a:lvl4pPr>
            <a:lvl5pPr indent="0" lvl="4" marL="0" marR="0" rtl="0" algn="ctr">
              <a:spcBef>
                <a:spcPts val="0"/>
              </a:spcBef>
              <a:buNone/>
              <a:defRPr b="0" i="0" sz="900" u="none" cap="none" strike="noStrike">
                <a:solidFill>
                  <a:schemeClr val="accent6"/>
                </a:solidFill>
                <a:latin typeface="Arial"/>
                <a:ea typeface="Arial"/>
                <a:cs typeface="Arial"/>
                <a:sym typeface="Arial"/>
              </a:defRPr>
            </a:lvl5pPr>
            <a:lvl6pPr indent="0" lvl="5" marL="0" marR="0" rtl="0" algn="ctr">
              <a:spcBef>
                <a:spcPts val="0"/>
              </a:spcBef>
              <a:buNone/>
              <a:defRPr b="0" i="0" sz="900" u="none" cap="none" strike="noStrike">
                <a:solidFill>
                  <a:schemeClr val="accent6"/>
                </a:solidFill>
                <a:latin typeface="Arial"/>
                <a:ea typeface="Arial"/>
                <a:cs typeface="Arial"/>
                <a:sym typeface="Arial"/>
              </a:defRPr>
            </a:lvl6pPr>
            <a:lvl7pPr indent="0" lvl="6" marL="0" marR="0" rtl="0" algn="ctr">
              <a:spcBef>
                <a:spcPts val="0"/>
              </a:spcBef>
              <a:buNone/>
              <a:defRPr b="0" i="0" sz="900" u="none" cap="none" strike="noStrike">
                <a:solidFill>
                  <a:schemeClr val="accent6"/>
                </a:solidFill>
                <a:latin typeface="Arial"/>
                <a:ea typeface="Arial"/>
                <a:cs typeface="Arial"/>
                <a:sym typeface="Arial"/>
              </a:defRPr>
            </a:lvl7pPr>
            <a:lvl8pPr indent="0" lvl="7" marL="0" marR="0" rtl="0" algn="ctr">
              <a:spcBef>
                <a:spcPts val="0"/>
              </a:spcBef>
              <a:buNone/>
              <a:defRPr b="0" i="0" sz="900" u="none" cap="none" strike="noStrike">
                <a:solidFill>
                  <a:schemeClr val="accent6"/>
                </a:solidFill>
                <a:latin typeface="Arial"/>
                <a:ea typeface="Arial"/>
                <a:cs typeface="Arial"/>
                <a:sym typeface="Arial"/>
              </a:defRPr>
            </a:lvl8pPr>
            <a:lvl9pPr indent="0" lvl="8" marL="0" marR="0" rtl="0" algn="ctr">
              <a:spcBef>
                <a:spcPts val="0"/>
              </a:spcBef>
              <a:buNone/>
              <a:defRPr b="0" i="0" sz="900" u="none" cap="none" strike="noStrike">
                <a:solidFill>
                  <a:schemeClr val="accent6"/>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30" name="Shape 230"/>
        <p:cNvGrpSpPr/>
        <p:nvPr/>
      </p:nvGrpSpPr>
      <p:grpSpPr>
        <a:xfrm>
          <a:off x="0" y="0"/>
          <a:ext cx="0" cy="0"/>
          <a:chOff x="0" y="0"/>
          <a:chExt cx="0" cy="0"/>
        </a:xfrm>
      </p:grpSpPr>
      <p:sp>
        <p:nvSpPr>
          <p:cNvPr id="231" name="Google Shape;231;p21"/>
          <p:cNvSpPr txBox="1"/>
          <p:nvPr>
            <p:ph type="title"/>
          </p:nvPr>
        </p:nvSpPr>
        <p:spPr>
          <a:xfrm>
            <a:off x="381000" y="381000"/>
            <a:ext cx="11430000" cy="1325563"/>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3300"/>
              <a:buFont typeface="Arial"/>
              <a:buNone/>
              <a:defRPr b="0" i="0" sz="3300" u="none" cap="none" strike="noStrik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32" name="Google Shape;232;p21"/>
          <p:cNvSpPr txBox="1"/>
          <p:nvPr>
            <p:ph idx="1" type="body"/>
          </p:nvPr>
        </p:nvSpPr>
        <p:spPr>
          <a:xfrm>
            <a:off x="381000" y="1825625"/>
            <a:ext cx="11430000" cy="4351338"/>
          </a:xfrm>
          <a:prstGeom prst="rect">
            <a:avLst/>
          </a:prstGeom>
          <a:noFill/>
          <a:ln>
            <a:noFill/>
          </a:ln>
        </p:spPr>
        <p:txBody>
          <a:bodyPr anchorCtr="0" anchor="t" bIns="45700" lIns="91425" spcFirstLastPara="1" rIns="91425" wrap="square" tIns="45700">
            <a:noAutofit/>
          </a:bodyPr>
          <a:lstStyle>
            <a:lvl1pPr indent="-361950" lvl="0" marL="457200" marR="0" rtl="0" algn="l">
              <a:lnSpc>
                <a:spcPct val="90000"/>
              </a:lnSpc>
              <a:spcBef>
                <a:spcPts val="750"/>
              </a:spcBef>
              <a:spcAft>
                <a:spcPts val="0"/>
              </a:spcAft>
              <a:buClr>
                <a:schemeClr val="dk1"/>
              </a:buClr>
              <a:buSzPts val="2100"/>
              <a:buFont typeface="Arial"/>
              <a:buChar char="•"/>
              <a:defRPr b="0" i="0" sz="2100" u="none" cap="none" strike="noStrike">
                <a:solidFill>
                  <a:schemeClr val="dk1"/>
                </a:solidFill>
                <a:latin typeface="Arial"/>
                <a:ea typeface="Arial"/>
                <a:cs typeface="Arial"/>
                <a:sym typeface="Arial"/>
              </a:defRPr>
            </a:lvl1pPr>
            <a:lvl2pPr indent="-342900" lvl="1" marL="914400" marR="0" rtl="0" algn="l">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2pPr>
            <a:lvl3pPr indent="-323850" lvl="2" marL="13716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3pPr>
            <a:lvl4pPr indent="-314325" lvl="3" marL="1828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4pPr>
            <a:lvl5pPr indent="-314325" lvl="4" marL="22860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9pPr>
          </a:lstStyle>
          <a:p/>
        </p:txBody>
      </p:sp>
      <p:sp>
        <p:nvSpPr>
          <p:cNvPr id="233" name="Google Shape;233;p21"/>
          <p:cNvSpPr txBox="1"/>
          <p:nvPr>
            <p:ph idx="12" type="sldNum"/>
          </p:nvPr>
        </p:nvSpPr>
        <p:spPr>
          <a:xfrm>
            <a:off x="9067800" y="6356352"/>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900" u="none" cap="none" strike="noStrike">
                <a:solidFill>
                  <a:schemeClr val="dk2"/>
                </a:solidFill>
                <a:latin typeface="Arial"/>
                <a:ea typeface="Arial"/>
                <a:cs typeface="Arial"/>
                <a:sym typeface="Arial"/>
              </a:defRPr>
            </a:lvl1pPr>
            <a:lvl2pPr indent="0" lvl="1" marL="0" marR="0" rtl="0" algn="r">
              <a:spcBef>
                <a:spcPts val="0"/>
              </a:spcBef>
              <a:buNone/>
              <a:defRPr b="0" i="0" sz="900" u="none" cap="none" strike="noStrike">
                <a:solidFill>
                  <a:schemeClr val="dk2"/>
                </a:solidFill>
                <a:latin typeface="Arial"/>
                <a:ea typeface="Arial"/>
                <a:cs typeface="Arial"/>
                <a:sym typeface="Arial"/>
              </a:defRPr>
            </a:lvl2pPr>
            <a:lvl3pPr indent="0" lvl="2" marL="0" marR="0" rtl="0" algn="r">
              <a:spcBef>
                <a:spcPts val="0"/>
              </a:spcBef>
              <a:buNone/>
              <a:defRPr b="0" i="0" sz="900" u="none" cap="none" strike="noStrike">
                <a:solidFill>
                  <a:schemeClr val="dk2"/>
                </a:solidFill>
                <a:latin typeface="Arial"/>
                <a:ea typeface="Arial"/>
                <a:cs typeface="Arial"/>
                <a:sym typeface="Arial"/>
              </a:defRPr>
            </a:lvl3pPr>
            <a:lvl4pPr indent="0" lvl="3" marL="0" marR="0" rtl="0" algn="r">
              <a:spcBef>
                <a:spcPts val="0"/>
              </a:spcBef>
              <a:buNone/>
              <a:defRPr b="0" i="0" sz="900" u="none" cap="none" strike="noStrike">
                <a:solidFill>
                  <a:schemeClr val="dk2"/>
                </a:solidFill>
                <a:latin typeface="Arial"/>
                <a:ea typeface="Arial"/>
                <a:cs typeface="Arial"/>
                <a:sym typeface="Arial"/>
              </a:defRPr>
            </a:lvl4pPr>
            <a:lvl5pPr indent="0" lvl="4" marL="0" marR="0" rtl="0" algn="r">
              <a:spcBef>
                <a:spcPts val="0"/>
              </a:spcBef>
              <a:buNone/>
              <a:defRPr b="0" i="0" sz="900" u="none" cap="none" strike="noStrike">
                <a:solidFill>
                  <a:schemeClr val="dk2"/>
                </a:solidFill>
                <a:latin typeface="Arial"/>
                <a:ea typeface="Arial"/>
                <a:cs typeface="Arial"/>
                <a:sym typeface="Arial"/>
              </a:defRPr>
            </a:lvl5pPr>
            <a:lvl6pPr indent="0" lvl="5" marL="0" marR="0" rtl="0" algn="r">
              <a:spcBef>
                <a:spcPts val="0"/>
              </a:spcBef>
              <a:buNone/>
              <a:defRPr b="0" i="0" sz="900" u="none" cap="none" strike="noStrike">
                <a:solidFill>
                  <a:schemeClr val="dk2"/>
                </a:solidFill>
                <a:latin typeface="Arial"/>
                <a:ea typeface="Arial"/>
                <a:cs typeface="Arial"/>
                <a:sym typeface="Arial"/>
              </a:defRPr>
            </a:lvl6pPr>
            <a:lvl7pPr indent="0" lvl="6" marL="0" marR="0" rtl="0" algn="r">
              <a:spcBef>
                <a:spcPts val="0"/>
              </a:spcBef>
              <a:buNone/>
              <a:defRPr b="0" i="0" sz="900" u="none" cap="none" strike="noStrike">
                <a:solidFill>
                  <a:schemeClr val="dk2"/>
                </a:solidFill>
                <a:latin typeface="Arial"/>
                <a:ea typeface="Arial"/>
                <a:cs typeface="Arial"/>
                <a:sym typeface="Arial"/>
              </a:defRPr>
            </a:lvl7pPr>
            <a:lvl8pPr indent="0" lvl="7" marL="0" marR="0" rtl="0" algn="r">
              <a:spcBef>
                <a:spcPts val="0"/>
              </a:spcBef>
              <a:buNone/>
              <a:defRPr b="0" i="0" sz="900" u="none" cap="none" strike="noStrike">
                <a:solidFill>
                  <a:schemeClr val="dk2"/>
                </a:solidFill>
                <a:latin typeface="Arial"/>
                <a:ea typeface="Arial"/>
                <a:cs typeface="Arial"/>
                <a:sym typeface="Arial"/>
              </a:defRPr>
            </a:lvl8pPr>
            <a:lvl9pPr indent="0" lvl="8" marL="0" marR="0" rtl="0" algn="r">
              <a:spcBef>
                <a:spcPts val="0"/>
              </a:spcBef>
              <a:buNone/>
              <a:defRPr b="0" i="0" sz="9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 id="2147483683" r:id="rId13"/>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2160">
          <p15:clr>
            <a:srgbClr val="A4A3A4"/>
          </p15:clr>
        </p15:guide>
        <p15:guide id="2" pos="5120">
          <p15:clr>
            <a:srgbClr val="A4A3A4"/>
          </p15:clr>
        </p15:guide>
        <p15:guide id="3" pos="320">
          <p15:clr>
            <a:srgbClr val="547EBF"/>
          </p15:clr>
        </p15:guide>
        <p15:guide id="4" orient="horz" pos="240">
          <p15:clr>
            <a:srgbClr val="547EBF"/>
          </p15:clr>
        </p15:guide>
        <p15:guide id="5" pos="9920">
          <p15:clr>
            <a:srgbClr val="547EBF"/>
          </p15:clr>
        </p15:guide>
        <p15:guide id="6" orient="horz" pos="4080">
          <p15:clr>
            <a:srgbClr val="547EBF"/>
          </p15:clr>
        </p15:guide>
        <p15:guide id="7" pos="5280">
          <p15:clr>
            <a:srgbClr val="547EBF"/>
          </p15:clr>
        </p15:guide>
        <p15:guide id="8" pos="4960">
          <p15:clr>
            <a:srgbClr val="547EBF"/>
          </p15:clr>
        </p15:guide>
        <p15:guide id="9" pos="2816">
          <p15:clr>
            <a:srgbClr val="547EBF"/>
          </p15:clr>
        </p15:guide>
        <p15:guide id="10" pos="2464">
          <p15:clr>
            <a:srgbClr val="547EBF"/>
          </p15:clr>
        </p15:guide>
        <p15:guide id="11" pos="7424">
          <p15:clr>
            <a:srgbClr val="547EBF"/>
          </p15:clr>
        </p15:guide>
        <p15:guide id="12" pos="7776">
          <p15:clr>
            <a:srgbClr val="547EBF"/>
          </p15:clr>
        </p15:guide>
        <p15:guide id="13" pos="6624">
          <p15:clr>
            <a:srgbClr val="9FCC3B"/>
          </p15:clr>
        </p15:guide>
        <p15:guide id="14" pos="6944">
          <p15:clr>
            <a:srgbClr val="9FCC3B"/>
          </p15:clr>
        </p15:guide>
        <p15:guide id="15" pos="3616">
          <p15:clr>
            <a:srgbClr val="9FCC3B"/>
          </p15:clr>
        </p15:guide>
        <p15:guide id="16" pos="3296">
          <p15:clr>
            <a:srgbClr val="9FCC3B"/>
          </p15:clr>
        </p15:guide>
      </p15:sldGuideLst>
    </p:ext>
  </p:extLst>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85" name="Shape 385"/>
        <p:cNvGrpSpPr/>
        <p:nvPr/>
      </p:nvGrpSpPr>
      <p:grpSpPr>
        <a:xfrm>
          <a:off x="0" y="0"/>
          <a:ext cx="0" cy="0"/>
          <a:chOff x="0" y="0"/>
          <a:chExt cx="0" cy="0"/>
        </a:xfrm>
      </p:grpSpPr>
      <p:sp>
        <p:nvSpPr>
          <p:cNvPr id="386" name="Google Shape;386;p26"/>
          <p:cNvSpPr txBox="1"/>
          <p:nvPr>
            <p:ph type="title"/>
          </p:nvPr>
        </p:nvSpPr>
        <p:spPr>
          <a:xfrm>
            <a:off x="381000" y="381000"/>
            <a:ext cx="11430000" cy="1325563"/>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3300"/>
              <a:buFont typeface="Arial"/>
              <a:buNone/>
              <a:defRPr b="0" i="0" sz="3300" u="none" cap="none" strike="noStrik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87" name="Google Shape;387;p26"/>
          <p:cNvSpPr txBox="1"/>
          <p:nvPr>
            <p:ph idx="1" type="body"/>
          </p:nvPr>
        </p:nvSpPr>
        <p:spPr>
          <a:xfrm>
            <a:off x="381000" y="1825625"/>
            <a:ext cx="11430000" cy="4351338"/>
          </a:xfrm>
          <a:prstGeom prst="rect">
            <a:avLst/>
          </a:prstGeom>
          <a:noFill/>
          <a:ln>
            <a:noFill/>
          </a:ln>
        </p:spPr>
        <p:txBody>
          <a:bodyPr anchorCtr="0" anchor="t" bIns="45700" lIns="91425" spcFirstLastPara="1" rIns="91425" wrap="square" tIns="45700">
            <a:noAutofit/>
          </a:bodyPr>
          <a:lstStyle>
            <a:lvl1pPr indent="-361950" lvl="0" marL="457200" marR="0" rtl="0" algn="l">
              <a:lnSpc>
                <a:spcPct val="90000"/>
              </a:lnSpc>
              <a:spcBef>
                <a:spcPts val="750"/>
              </a:spcBef>
              <a:spcAft>
                <a:spcPts val="0"/>
              </a:spcAft>
              <a:buClr>
                <a:schemeClr val="dk1"/>
              </a:buClr>
              <a:buSzPts val="2100"/>
              <a:buFont typeface="Arial"/>
              <a:buChar char="•"/>
              <a:defRPr b="0" i="0" sz="2100" u="none" cap="none" strike="noStrike">
                <a:solidFill>
                  <a:schemeClr val="dk1"/>
                </a:solidFill>
                <a:latin typeface="Arial"/>
                <a:ea typeface="Arial"/>
                <a:cs typeface="Arial"/>
                <a:sym typeface="Arial"/>
              </a:defRPr>
            </a:lvl1pPr>
            <a:lvl2pPr indent="-342900" lvl="1" marL="914400" marR="0" rtl="0" algn="l">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2pPr>
            <a:lvl3pPr indent="-323850" lvl="2" marL="13716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3pPr>
            <a:lvl4pPr indent="-314325" lvl="3" marL="1828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4pPr>
            <a:lvl5pPr indent="-314325" lvl="4" marL="22860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9pPr>
          </a:lstStyle>
          <a:p/>
        </p:txBody>
      </p:sp>
      <p:sp>
        <p:nvSpPr>
          <p:cNvPr id="388" name="Google Shape;388;p26"/>
          <p:cNvSpPr txBox="1"/>
          <p:nvPr>
            <p:ph idx="12" type="sldNum"/>
          </p:nvPr>
        </p:nvSpPr>
        <p:spPr>
          <a:xfrm>
            <a:off x="9067800" y="6356352"/>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900">
                <a:solidFill>
                  <a:schemeClr val="dk2"/>
                </a:solidFill>
                <a:latin typeface="Arial"/>
                <a:ea typeface="Arial"/>
                <a:cs typeface="Arial"/>
                <a:sym typeface="Arial"/>
              </a:defRPr>
            </a:lvl1pPr>
            <a:lvl2pPr indent="0" lvl="1" marL="0" marR="0" rtl="0" algn="r">
              <a:spcBef>
                <a:spcPts val="0"/>
              </a:spcBef>
              <a:buNone/>
              <a:defRPr sz="900">
                <a:solidFill>
                  <a:schemeClr val="dk2"/>
                </a:solidFill>
                <a:latin typeface="Arial"/>
                <a:ea typeface="Arial"/>
                <a:cs typeface="Arial"/>
                <a:sym typeface="Arial"/>
              </a:defRPr>
            </a:lvl2pPr>
            <a:lvl3pPr indent="0" lvl="2" marL="0" marR="0" rtl="0" algn="r">
              <a:spcBef>
                <a:spcPts val="0"/>
              </a:spcBef>
              <a:buNone/>
              <a:defRPr sz="900">
                <a:solidFill>
                  <a:schemeClr val="dk2"/>
                </a:solidFill>
                <a:latin typeface="Arial"/>
                <a:ea typeface="Arial"/>
                <a:cs typeface="Arial"/>
                <a:sym typeface="Arial"/>
              </a:defRPr>
            </a:lvl3pPr>
            <a:lvl4pPr indent="0" lvl="3" marL="0" marR="0" rtl="0" algn="r">
              <a:spcBef>
                <a:spcPts val="0"/>
              </a:spcBef>
              <a:buNone/>
              <a:defRPr sz="900">
                <a:solidFill>
                  <a:schemeClr val="dk2"/>
                </a:solidFill>
                <a:latin typeface="Arial"/>
                <a:ea typeface="Arial"/>
                <a:cs typeface="Arial"/>
                <a:sym typeface="Arial"/>
              </a:defRPr>
            </a:lvl4pPr>
            <a:lvl5pPr indent="0" lvl="4" marL="0" marR="0" rtl="0" algn="r">
              <a:spcBef>
                <a:spcPts val="0"/>
              </a:spcBef>
              <a:buNone/>
              <a:defRPr sz="900">
                <a:solidFill>
                  <a:schemeClr val="dk2"/>
                </a:solidFill>
                <a:latin typeface="Arial"/>
                <a:ea typeface="Arial"/>
                <a:cs typeface="Arial"/>
                <a:sym typeface="Arial"/>
              </a:defRPr>
            </a:lvl5pPr>
            <a:lvl6pPr indent="0" lvl="5" marL="0" marR="0" rtl="0" algn="r">
              <a:spcBef>
                <a:spcPts val="0"/>
              </a:spcBef>
              <a:buNone/>
              <a:defRPr sz="900">
                <a:solidFill>
                  <a:schemeClr val="dk2"/>
                </a:solidFill>
                <a:latin typeface="Arial"/>
                <a:ea typeface="Arial"/>
                <a:cs typeface="Arial"/>
                <a:sym typeface="Arial"/>
              </a:defRPr>
            </a:lvl6pPr>
            <a:lvl7pPr indent="0" lvl="6" marL="0" marR="0" rtl="0" algn="r">
              <a:spcBef>
                <a:spcPts val="0"/>
              </a:spcBef>
              <a:buNone/>
              <a:defRPr sz="900">
                <a:solidFill>
                  <a:schemeClr val="dk2"/>
                </a:solidFill>
                <a:latin typeface="Arial"/>
                <a:ea typeface="Arial"/>
                <a:cs typeface="Arial"/>
                <a:sym typeface="Arial"/>
              </a:defRPr>
            </a:lvl7pPr>
            <a:lvl8pPr indent="0" lvl="7" marL="0" marR="0" rtl="0" algn="r">
              <a:spcBef>
                <a:spcPts val="0"/>
              </a:spcBef>
              <a:buNone/>
              <a:defRPr sz="900">
                <a:solidFill>
                  <a:schemeClr val="dk2"/>
                </a:solidFill>
                <a:latin typeface="Arial"/>
                <a:ea typeface="Arial"/>
                <a:cs typeface="Arial"/>
                <a:sym typeface="Arial"/>
              </a:defRPr>
            </a:lvl8pPr>
            <a:lvl9pPr indent="0" lvl="8" marL="0" marR="0" rtl="0" algn="r">
              <a:spcBef>
                <a:spcPts val="0"/>
              </a:spcBef>
              <a:buNone/>
              <a:defRPr sz="900">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2160">
          <p15:clr>
            <a:srgbClr val="A4A3A4"/>
          </p15:clr>
        </p15:guide>
        <p15:guide id="2" pos="3840">
          <p15:clr>
            <a:srgbClr val="A4A3A4"/>
          </p15:clr>
        </p15:guide>
        <p15:guide id="3" pos="240">
          <p15:clr>
            <a:srgbClr val="547EBF"/>
          </p15:clr>
        </p15:guide>
        <p15:guide id="4" orient="horz" pos="240">
          <p15:clr>
            <a:srgbClr val="547EBF"/>
          </p15:clr>
        </p15:guide>
        <p15:guide id="5" pos="7440">
          <p15:clr>
            <a:srgbClr val="547EBF"/>
          </p15:clr>
        </p15:guide>
        <p15:guide id="6" orient="horz" pos="4080">
          <p15:clr>
            <a:srgbClr val="547EBF"/>
          </p15:clr>
        </p15:guide>
        <p15:guide id="7" pos="3960">
          <p15:clr>
            <a:srgbClr val="547EBF"/>
          </p15:clr>
        </p15:guide>
        <p15:guide id="8" pos="3720">
          <p15:clr>
            <a:srgbClr val="547EBF"/>
          </p15:clr>
        </p15:guide>
        <p15:guide id="9" pos="2112">
          <p15:clr>
            <a:srgbClr val="547EBF"/>
          </p15:clr>
        </p15:guide>
        <p15:guide id="10" pos="1848">
          <p15:clr>
            <a:srgbClr val="547EBF"/>
          </p15:clr>
        </p15:guide>
        <p15:guide id="11" pos="5568">
          <p15:clr>
            <a:srgbClr val="547EBF"/>
          </p15:clr>
        </p15:guide>
        <p15:guide id="12" pos="5832">
          <p15:clr>
            <a:srgbClr val="547EBF"/>
          </p15:clr>
        </p15:guide>
        <p15:guide id="13" pos="4968">
          <p15:clr>
            <a:srgbClr val="9FCC3B"/>
          </p15:clr>
        </p15:guide>
        <p15:guide id="14" pos="5208">
          <p15:clr>
            <a:srgbClr val="9FCC3B"/>
          </p15:clr>
        </p15:guide>
        <p15:guide id="15" pos="2712">
          <p15:clr>
            <a:srgbClr val="9FCC3B"/>
          </p15:clr>
        </p15:guide>
        <p15:guide id="16" pos="2472">
          <p15:clr>
            <a:srgbClr val="9FCC3B"/>
          </p15:clr>
        </p15:guide>
      </p15:sldGuideLst>
    </p:ext>
  </p:extLst>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49" name="Shape 549"/>
        <p:cNvGrpSpPr/>
        <p:nvPr/>
      </p:nvGrpSpPr>
      <p:grpSpPr>
        <a:xfrm>
          <a:off x="0" y="0"/>
          <a:ext cx="0" cy="0"/>
          <a:chOff x="0" y="0"/>
          <a:chExt cx="0" cy="0"/>
        </a:xfrm>
      </p:grpSpPr>
      <p:pic>
        <p:nvPicPr>
          <p:cNvPr descr="PowerPoint__strategic plan template-03.png" id="550" name="Google Shape;550;p68"/>
          <p:cNvPicPr preferRelativeResize="0"/>
          <p:nvPr/>
        </p:nvPicPr>
        <p:blipFill rotWithShape="1">
          <a:blip r:embed="rId1">
            <a:alphaModFix/>
          </a:blip>
          <a:srcRect b="0" l="0" r="0" t="0"/>
          <a:stretch/>
        </p:blipFill>
        <p:spPr>
          <a:xfrm>
            <a:off x="0" y="0"/>
            <a:ext cx="12192001" cy="6858000"/>
          </a:xfrm>
          <a:prstGeom prst="rect">
            <a:avLst/>
          </a:prstGeom>
          <a:noFill/>
          <a:ln>
            <a:noFill/>
          </a:ln>
        </p:spPr>
      </p:pic>
      <p:sp>
        <p:nvSpPr>
          <p:cNvPr id="551" name="Google Shape;551;p68"/>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552" name="Google Shape;552;p68"/>
          <p:cNvSpPr txBox="1"/>
          <p:nvPr>
            <p:ph idx="1" type="body"/>
          </p:nvPr>
        </p:nvSpPr>
        <p:spPr>
          <a:xfrm>
            <a:off x="609600" y="1600201"/>
            <a:ext cx="10972800" cy="4526100"/>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553" name="Google Shape;553;p68"/>
          <p:cNvSpPr txBox="1"/>
          <p:nvPr>
            <p:ph idx="11" type="ftr"/>
          </p:nvPr>
        </p:nvSpPr>
        <p:spPr>
          <a:xfrm>
            <a:off x="4165600" y="6356351"/>
            <a:ext cx="3860700" cy="3651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54" name="Google Shape;554;p68"/>
          <p:cNvSpPr txBox="1"/>
          <p:nvPr>
            <p:ph idx="12" type="sldNum"/>
          </p:nvPr>
        </p:nvSpPr>
        <p:spPr>
          <a:xfrm>
            <a:off x="21301" y="6356351"/>
            <a:ext cx="920400" cy="365100"/>
          </a:xfrm>
          <a:prstGeom prst="rect">
            <a:avLst/>
          </a:prstGeom>
          <a:noFill/>
          <a:ln>
            <a:noFill/>
          </a:ln>
        </p:spPr>
        <p:txBody>
          <a:bodyPr anchorCtr="0" anchor="ctr" bIns="45700" lIns="91425" spcFirstLastPara="1" rIns="91425" wrap="square" tIns="45700">
            <a:noAutofit/>
          </a:bodyPr>
          <a:lstStyle>
            <a:lvl1pPr indent="0" lvl="0" marL="0" marR="0" rtl="0" algn="ctr">
              <a:spcBef>
                <a:spcPts val="0"/>
              </a:spcBef>
              <a:buNone/>
              <a:defRPr b="1" sz="1050">
                <a:solidFill>
                  <a:schemeClr val="lt1"/>
                </a:solidFill>
                <a:latin typeface="Calibri"/>
                <a:ea typeface="Calibri"/>
                <a:cs typeface="Calibri"/>
                <a:sym typeface="Calibri"/>
              </a:defRPr>
            </a:lvl1pPr>
            <a:lvl2pPr indent="0" lvl="1" marL="0" marR="0" rtl="0" algn="ctr">
              <a:spcBef>
                <a:spcPts val="0"/>
              </a:spcBef>
              <a:buNone/>
              <a:defRPr b="1" sz="1050">
                <a:solidFill>
                  <a:schemeClr val="lt1"/>
                </a:solidFill>
                <a:latin typeface="Calibri"/>
                <a:ea typeface="Calibri"/>
                <a:cs typeface="Calibri"/>
                <a:sym typeface="Calibri"/>
              </a:defRPr>
            </a:lvl2pPr>
            <a:lvl3pPr indent="0" lvl="2" marL="0" marR="0" rtl="0" algn="ctr">
              <a:spcBef>
                <a:spcPts val="0"/>
              </a:spcBef>
              <a:buNone/>
              <a:defRPr b="1" sz="1050">
                <a:solidFill>
                  <a:schemeClr val="lt1"/>
                </a:solidFill>
                <a:latin typeface="Calibri"/>
                <a:ea typeface="Calibri"/>
                <a:cs typeface="Calibri"/>
                <a:sym typeface="Calibri"/>
              </a:defRPr>
            </a:lvl3pPr>
            <a:lvl4pPr indent="0" lvl="3" marL="0" marR="0" rtl="0" algn="ctr">
              <a:spcBef>
                <a:spcPts val="0"/>
              </a:spcBef>
              <a:buNone/>
              <a:defRPr b="1" sz="1050">
                <a:solidFill>
                  <a:schemeClr val="lt1"/>
                </a:solidFill>
                <a:latin typeface="Calibri"/>
                <a:ea typeface="Calibri"/>
                <a:cs typeface="Calibri"/>
                <a:sym typeface="Calibri"/>
              </a:defRPr>
            </a:lvl4pPr>
            <a:lvl5pPr indent="0" lvl="4" marL="0" marR="0" rtl="0" algn="ctr">
              <a:spcBef>
                <a:spcPts val="0"/>
              </a:spcBef>
              <a:buNone/>
              <a:defRPr b="1" sz="1050">
                <a:solidFill>
                  <a:schemeClr val="lt1"/>
                </a:solidFill>
                <a:latin typeface="Calibri"/>
                <a:ea typeface="Calibri"/>
                <a:cs typeface="Calibri"/>
                <a:sym typeface="Calibri"/>
              </a:defRPr>
            </a:lvl5pPr>
            <a:lvl6pPr indent="0" lvl="5" marL="0" marR="0" rtl="0" algn="ctr">
              <a:spcBef>
                <a:spcPts val="0"/>
              </a:spcBef>
              <a:buNone/>
              <a:defRPr b="1" sz="1050">
                <a:solidFill>
                  <a:schemeClr val="lt1"/>
                </a:solidFill>
                <a:latin typeface="Calibri"/>
                <a:ea typeface="Calibri"/>
                <a:cs typeface="Calibri"/>
                <a:sym typeface="Calibri"/>
              </a:defRPr>
            </a:lvl6pPr>
            <a:lvl7pPr indent="0" lvl="6" marL="0" marR="0" rtl="0" algn="ctr">
              <a:spcBef>
                <a:spcPts val="0"/>
              </a:spcBef>
              <a:buNone/>
              <a:defRPr b="1" sz="1050">
                <a:solidFill>
                  <a:schemeClr val="lt1"/>
                </a:solidFill>
                <a:latin typeface="Calibri"/>
                <a:ea typeface="Calibri"/>
                <a:cs typeface="Calibri"/>
                <a:sym typeface="Calibri"/>
              </a:defRPr>
            </a:lvl7pPr>
            <a:lvl8pPr indent="0" lvl="7" marL="0" marR="0" rtl="0" algn="ctr">
              <a:spcBef>
                <a:spcPts val="0"/>
              </a:spcBef>
              <a:buNone/>
              <a:defRPr b="1" sz="1050">
                <a:solidFill>
                  <a:schemeClr val="lt1"/>
                </a:solidFill>
                <a:latin typeface="Calibri"/>
                <a:ea typeface="Calibri"/>
                <a:cs typeface="Calibri"/>
                <a:sym typeface="Calibri"/>
              </a:defRPr>
            </a:lvl8pPr>
            <a:lvl9pPr indent="0" lvl="8" marL="0" marR="0" rtl="0" algn="ctr">
              <a:spcBef>
                <a:spcPts val="0"/>
              </a:spcBef>
              <a:buNone/>
              <a:defRPr b="1" sz="1050">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US"/>
              <a:t>‹#›</a:t>
            </a:fld>
            <a:endParaRPr/>
          </a:p>
        </p:txBody>
      </p:sp>
      <p:sp>
        <p:nvSpPr>
          <p:cNvPr id="555" name="Google Shape;555;p68"/>
          <p:cNvSpPr txBox="1"/>
          <p:nvPr>
            <p:ph idx="10" type="dt"/>
          </p:nvPr>
        </p:nvSpPr>
        <p:spPr>
          <a:xfrm>
            <a:off x="1163603" y="6356351"/>
            <a:ext cx="2844900" cy="36510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Tree>
  </p:cSld>
  <p:clrMap accent1="accent1" accent2="accent2" accent3="accent3" accent4="accent4" accent5="accent5" accent6="accent6" bg1="lt1" bg2="dk2" tx1="dk1" tx2="lt2" folHlink="folHlink" hlink="hlink"/>
  <p:sldLayoutIdLst>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8.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8.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 Id="rId3" Type="http://schemas.openxmlformats.org/officeDocument/2006/relationships/vmlDrawing" Target="../drawings/vmlDrawing1.vml"/><Relationship Id="rId4" Type="http://schemas.openxmlformats.org/officeDocument/2006/relationships/package" Target="../embeddings/Microsoft_Excel_Sheet1.xlsx"/><Relationship Id="rId5" Type="http://schemas.openxmlformats.org/officeDocument/2006/relationships/package" Target="../embeddings/Microsoft_Excel_Sheet1.xlsx"/><Relationship Id="rId6" Type="http://schemas.openxmlformats.org/officeDocument/2006/relationships/image" Target="../media/image1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 Id="rId3" Type="http://schemas.openxmlformats.org/officeDocument/2006/relationships/chart" Target="../charts/char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6.png"/><Relationship Id="rId4" Type="http://schemas.openxmlformats.org/officeDocument/2006/relationships/image" Target="../media/image17.png"/><Relationship Id="rId5" Type="http://schemas.openxmlformats.org/officeDocument/2006/relationships/image" Target="../media/image10.png"/><Relationship Id="rId6" Type="http://schemas.openxmlformats.org/officeDocument/2006/relationships/image" Target="../media/image1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9.png"/><Relationship Id="rId4" Type="http://schemas.openxmlformats.org/officeDocument/2006/relationships/image" Target="../media/image15.png"/><Relationship Id="rId5"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4.xml"/><Relationship Id="rId3" Type="http://schemas.openxmlformats.org/officeDocument/2006/relationships/image" Target="../media/image13.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6.xml"/><Relationship Id="rId3" Type="http://schemas.openxmlformats.org/officeDocument/2006/relationships/image" Target="../media/image18.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7.xml"/><Relationship Id="rId3" Type="http://schemas.openxmlformats.org/officeDocument/2006/relationships/image" Target="../media/image18.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 Id="rId3" Type="http://schemas.openxmlformats.org/officeDocument/2006/relationships/image" Target="../media/image18.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8.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8" name="Shape 628"/>
        <p:cNvGrpSpPr/>
        <p:nvPr/>
      </p:nvGrpSpPr>
      <p:grpSpPr>
        <a:xfrm>
          <a:off x="0" y="0"/>
          <a:ext cx="0" cy="0"/>
          <a:chOff x="0" y="0"/>
          <a:chExt cx="0" cy="0"/>
        </a:xfrm>
      </p:grpSpPr>
      <p:sp>
        <p:nvSpPr>
          <p:cNvPr id="629" name="Google Shape;629;p1"/>
          <p:cNvSpPr txBox="1"/>
          <p:nvPr>
            <p:ph type="title"/>
          </p:nvPr>
        </p:nvSpPr>
        <p:spPr>
          <a:xfrm>
            <a:off x="3563725" y="2748951"/>
            <a:ext cx="4800600" cy="768096"/>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accent6"/>
              </a:buClr>
              <a:buSzPts val="3300"/>
              <a:buFont typeface="Arial Black"/>
              <a:buNone/>
            </a:pPr>
            <a:r>
              <a:rPr lang="en-US"/>
              <a:t>DOBBS ELEMENTARY</a:t>
            </a:r>
            <a:br>
              <a:rPr lang="en-US"/>
            </a:br>
            <a:r>
              <a:rPr lang="en-US" sz="2800"/>
              <a:t>BUDGET FEEDBACK MEETING</a:t>
            </a:r>
            <a:endParaRPr/>
          </a:p>
        </p:txBody>
      </p:sp>
      <p:sp>
        <p:nvSpPr>
          <p:cNvPr id="630" name="Google Shape;630;p1"/>
          <p:cNvSpPr txBox="1"/>
          <p:nvPr>
            <p:ph idx="1" type="body"/>
          </p:nvPr>
        </p:nvSpPr>
        <p:spPr>
          <a:xfrm>
            <a:off x="3695700" y="4789283"/>
            <a:ext cx="4800600" cy="518005"/>
          </a:xfrm>
          <a:prstGeom prst="rect">
            <a:avLst/>
          </a:prstGeom>
          <a:noFill/>
          <a:ln>
            <a:noFill/>
          </a:ln>
        </p:spPr>
        <p:txBody>
          <a:bodyPr anchorCtr="0" anchor="t" bIns="0" lIns="0" spcFirstLastPara="1" rIns="0" wrap="square" tIns="0">
            <a:noAutofit/>
          </a:bodyPr>
          <a:lstStyle/>
          <a:p>
            <a:pPr indent="0" lvl="0" marL="0" rtl="0" algn="ctr">
              <a:lnSpc>
                <a:spcPct val="100000"/>
              </a:lnSpc>
              <a:spcBef>
                <a:spcPts val="0"/>
              </a:spcBef>
              <a:spcAft>
                <a:spcPts val="0"/>
              </a:spcAft>
              <a:buClr>
                <a:schemeClr val="accent6"/>
              </a:buClr>
              <a:buSzPts val="1600"/>
              <a:buNone/>
            </a:pPr>
            <a:r>
              <a:rPr i="1" lang="en-US" sz="1600"/>
              <a:t>To be presented to GO Team </a:t>
            </a:r>
            <a:r>
              <a:rPr b="1" i="1" lang="en-US" sz="1600">
                <a:solidFill>
                  <a:schemeClr val="accent4"/>
                </a:solidFill>
              </a:rPr>
              <a:t>BEFORE</a:t>
            </a:r>
            <a:r>
              <a:rPr i="1" lang="en-US" sz="1600"/>
              <a:t> the school staffing conference</a:t>
            </a:r>
            <a:endParaRPr/>
          </a:p>
        </p:txBody>
      </p:sp>
      <p:sp>
        <p:nvSpPr>
          <p:cNvPr id="631" name="Google Shape;631;p1"/>
          <p:cNvSpPr txBox="1"/>
          <p:nvPr>
            <p:ph idx="4294967295" type="sldNum"/>
          </p:nvPr>
        </p:nvSpPr>
        <p:spPr>
          <a:xfrm>
            <a:off x="9926638" y="457200"/>
            <a:ext cx="741362" cy="274638"/>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2" name="Shape 772"/>
        <p:cNvGrpSpPr/>
        <p:nvPr/>
      </p:nvGrpSpPr>
      <p:grpSpPr>
        <a:xfrm>
          <a:off x="0" y="0"/>
          <a:ext cx="0" cy="0"/>
          <a:chOff x="0" y="0"/>
          <a:chExt cx="0" cy="0"/>
        </a:xfrm>
      </p:grpSpPr>
      <p:pic>
        <p:nvPicPr>
          <p:cNvPr id="773" name="Google Shape;773;p10"/>
          <p:cNvPicPr preferRelativeResize="0"/>
          <p:nvPr/>
        </p:nvPicPr>
        <p:blipFill rotWithShape="1">
          <a:blip r:embed="rId3">
            <a:alphaModFix/>
          </a:blip>
          <a:srcRect b="0" l="0" r="0" t="0"/>
          <a:stretch/>
        </p:blipFill>
        <p:spPr>
          <a:xfrm>
            <a:off x="8582454" y="5522119"/>
            <a:ext cx="870309" cy="392906"/>
          </a:xfrm>
          <a:prstGeom prst="rect">
            <a:avLst/>
          </a:prstGeom>
          <a:noFill/>
          <a:ln>
            <a:noFill/>
          </a:ln>
        </p:spPr>
      </p:pic>
      <p:graphicFrame>
        <p:nvGraphicFramePr>
          <p:cNvPr id="774" name="Google Shape;774;p10"/>
          <p:cNvGraphicFramePr/>
          <p:nvPr/>
        </p:nvGraphicFramePr>
        <p:xfrm>
          <a:off x="3277354" y="1089651"/>
          <a:ext cx="3000000" cy="3000000"/>
        </p:xfrm>
        <a:graphic>
          <a:graphicData uri="http://schemas.openxmlformats.org/drawingml/2006/table">
            <a:tbl>
              <a:tblPr bandRow="1" firstRow="1">
                <a:noFill/>
                <a:tableStyleId>{E4396E14-5E9E-4134-9A4B-A8E118E70BE9}</a:tableStyleId>
              </a:tblPr>
              <a:tblGrid>
                <a:gridCol w="1654375"/>
                <a:gridCol w="1839975"/>
                <a:gridCol w="1839975"/>
                <a:gridCol w="1694725"/>
                <a:gridCol w="1428400"/>
              </a:tblGrid>
              <a:tr h="543175">
                <a:tc>
                  <a:txBody>
                    <a:bodyPr/>
                    <a:lstStyle/>
                    <a:p>
                      <a:pPr indent="0" lvl="0" marL="0" marR="0" rtl="0" algn="ctr">
                        <a:spcBef>
                          <a:spcPts val="0"/>
                        </a:spcBef>
                        <a:spcAft>
                          <a:spcPts val="0"/>
                        </a:spcAft>
                        <a:buNone/>
                      </a:pPr>
                      <a:r>
                        <a:rPr lang="en-US" sz="1400"/>
                        <a:t>Priorities</a:t>
                      </a:r>
                      <a:endParaRPr sz="1400">
                        <a:latin typeface="Calibri"/>
                        <a:ea typeface="Calibri"/>
                        <a:cs typeface="Calibri"/>
                        <a:sym typeface="Calibri"/>
                      </a:endParaRPr>
                    </a:p>
                  </a:txBody>
                  <a:tcPr marT="34300" marB="34300" marR="68575" marL="68575" anchor="ctr"/>
                </a:tc>
                <a:tc>
                  <a:txBody>
                    <a:bodyPr/>
                    <a:lstStyle/>
                    <a:p>
                      <a:pPr indent="0" lvl="0" marL="0" marR="0" rtl="0" algn="ctr">
                        <a:spcBef>
                          <a:spcPts val="0"/>
                        </a:spcBef>
                        <a:spcAft>
                          <a:spcPts val="0"/>
                        </a:spcAft>
                        <a:buNone/>
                      </a:pPr>
                      <a:r>
                        <a:rPr lang="en-US" sz="1400"/>
                        <a:t>APS FIVE Focus Area</a:t>
                      </a:r>
                      <a:endParaRPr sz="1400">
                        <a:latin typeface="Calibri"/>
                        <a:ea typeface="Calibri"/>
                        <a:cs typeface="Calibri"/>
                        <a:sym typeface="Calibri"/>
                      </a:endParaRPr>
                    </a:p>
                  </a:txBody>
                  <a:tcPr marT="34300" marB="34300" marR="68575" marL="68575" anchor="ctr"/>
                </a:tc>
                <a:tc>
                  <a:txBody>
                    <a:bodyPr/>
                    <a:lstStyle/>
                    <a:p>
                      <a:pPr indent="0" lvl="0" marL="0" marR="0" rtl="0" algn="ctr">
                        <a:spcBef>
                          <a:spcPts val="0"/>
                        </a:spcBef>
                        <a:spcAft>
                          <a:spcPts val="0"/>
                        </a:spcAft>
                        <a:buNone/>
                      </a:pPr>
                      <a:r>
                        <a:rPr lang="en-US" sz="1400"/>
                        <a:t>Strategies</a:t>
                      </a:r>
                      <a:endParaRPr sz="1400">
                        <a:latin typeface="Calibri"/>
                        <a:ea typeface="Calibri"/>
                        <a:cs typeface="Calibri"/>
                        <a:sym typeface="Calibri"/>
                      </a:endParaRPr>
                    </a:p>
                  </a:txBody>
                  <a:tcPr marT="34300" marB="34300" marR="68575" marL="68575" anchor="ctr"/>
                </a:tc>
                <a:tc>
                  <a:txBody>
                    <a:bodyPr/>
                    <a:lstStyle/>
                    <a:p>
                      <a:pPr indent="0" lvl="0" marL="0" marR="0" rtl="0" algn="ctr">
                        <a:spcBef>
                          <a:spcPts val="0"/>
                        </a:spcBef>
                        <a:spcAft>
                          <a:spcPts val="0"/>
                        </a:spcAft>
                        <a:buNone/>
                      </a:pPr>
                      <a:r>
                        <a:rPr b="1" lang="en-US" sz="1400">
                          <a:solidFill>
                            <a:schemeClr val="lt1"/>
                          </a:solidFill>
                        </a:rPr>
                        <a:t>Requests</a:t>
                      </a:r>
                      <a:endParaRPr b="1" sz="1400">
                        <a:solidFill>
                          <a:schemeClr val="lt1"/>
                        </a:solidFill>
                        <a:latin typeface="Calibri"/>
                        <a:ea typeface="Calibri"/>
                        <a:cs typeface="Calibri"/>
                        <a:sym typeface="Calibri"/>
                      </a:endParaRPr>
                    </a:p>
                  </a:txBody>
                  <a:tcPr marT="34300" marB="34300" marR="68575" marL="68575" anchor="ctr"/>
                </a:tc>
                <a:tc>
                  <a:txBody>
                    <a:bodyPr/>
                    <a:lstStyle/>
                    <a:p>
                      <a:pPr indent="0" lvl="0" marL="0" marR="0" rtl="0" algn="ctr">
                        <a:spcBef>
                          <a:spcPts val="0"/>
                        </a:spcBef>
                        <a:spcAft>
                          <a:spcPts val="0"/>
                        </a:spcAft>
                        <a:buNone/>
                      </a:pPr>
                      <a:r>
                        <a:rPr lang="en-US" sz="1400"/>
                        <a:t>Amount</a:t>
                      </a:r>
                      <a:endParaRPr sz="1400">
                        <a:latin typeface="Calibri"/>
                        <a:ea typeface="Calibri"/>
                        <a:cs typeface="Calibri"/>
                        <a:sym typeface="Calibri"/>
                      </a:endParaRPr>
                    </a:p>
                  </a:txBody>
                  <a:tcPr marT="34300" marB="34300" marR="68575" marL="68575" anchor="ctr"/>
                </a:tc>
              </a:tr>
              <a:tr h="1242975">
                <a:tc>
                  <a:txBody>
                    <a:bodyPr/>
                    <a:lstStyle/>
                    <a:p>
                      <a:pPr indent="0" lvl="0" marL="0" marR="0" rtl="0" algn="l">
                        <a:spcBef>
                          <a:spcPts val="0"/>
                        </a:spcBef>
                        <a:spcAft>
                          <a:spcPts val="0"/>
                        </a:spcAft>
                        <a:buNone/>
                      </a:pPr>
                      <a:r>
                        <a:rPr b="0" lang="en-US" sz="1100">
                          <a:solidFill>
                            <a:srgbClr val="FF0000"/>
                          </a:solidFill>
                        </a:rPr>
                        <a:t>Increase</a:t>
                      </a:r>
                      <a:r>
                        <a:rPr b="0" lang="en-US" sz="1100">
                          <a:solidFill>
                            <a:srgbClr val="FF0000"/>
                          </a:solidFill>
                        </a:rPr>
                        <a:t> level of rigor and relevance </a:t>
                      </a:r>
                      <a:r>
                        <a:rPr b="0" i="1" lang="en-US" sz="1100">
                          <a:solidFill>
                            <a:srgbClr val="FF0000"/>
                          </a:solidFill>
                        </a:rPr>
                        <a:t>(example- please remove)</a:t>
                      </a:r>
                      <a:endParaRPr b="0" i="1" sz="1100">
                        <a:solidFill>
                          <a:srgbClr val="FF0000"/>
                        </a:solidFill>
                      </a:endParaRPr>
                    </a:p>
                  </a:txBody>
                  <a:tcPr marT="34300" marB="34300" marR="68575" marL="68575" anchor="b"/>
                </a:tc>
                <a:tc>
                  <a:txBody>
                    <a:bodyPr/>
                    <a:lstStyle/>
                    <a:p>
                      <a:pPr indent="0" lvl="0" marL="0" marR="0" rtl="0" algn="ctr">
                        <a:lnSpc>
                          <a:spcPct val="100000"/>
                        </a:lnSpc>
                        <a:spcBef>
                          <a:spcPts val="0"/>
                        </a:spcBef>
                        <a:spcAft>
                          <a:spcPts val="0"/>
                        </a:spcAft>
                        <a:buClr>
                          <a:srgbClr val="FF0000"/>
                        </a:buClr>
                        <a:buSzPts val="1100"/>
                        <a:buFont typeface="EB Garamond"/>
                        <a:buNone/>
                      </a:pPr>
                      <a:r>
                        <a:rPr b="0" lang="en-US" sz="1100">
                          <a:solidFill>
                            <a:srgbClr val="FF0000"/>
                          </a:solidFill>
                        </a:rPr>
                        <a:t>Fostering Academic Excellence for All </a:t>
                      </a:r>
                      <a:r>
                        <a:rPr b="0" i="1" lang="en-US" sz="1100">
                          <a:solidFill>
                            <a:srgbClr val="FF0000"/>
                          </a:solidFill>
                        </a:rPr>
                        <a:t>(example- please remove)</a:t>
                      </a:r>
                      <a:endParaRPr b="0" i="1" sz="1100">
                        <a:solidFill>
                          <a:srgbClr val="FF0000"/>
                        </a:solidFill>
                        <a:latin typeface="EB Garamond"/>
                        <a:ea typeface="EB Garamond"/>
                        <a:cs typeface="EB Garamond"/>
                        <a:sym typeface="EB Garamond"/>
                      </a:endParaRPr>
                    </a:p>
                  </a:txBody>
                  <a:tcPr marT="34300" marB="34300" marR="68575" marL="68575" anchor="b"/>
                </a:tc>
                <a:tc>
                  <a:txBody>
                    <a:bodyPr/>
                    <a:lstStyle/>
                    <a:p>
                      <a:pPr indent="0" lvl="0" marL="0" marR="0" rtl="0" algn="l">
                        <a:spcBef>
                          <a:spcPts val="0"/>
                        </a:spcBef>
                        <a:spcAft>
                          <a:spcPts val="0"/>
                        </a:spcAft>
                        <a:buNone/>
                      </a:pPr>
                      <a:r>
                        <a:rPr b="0" lang="en-US" sz="1100">
                          <a:solidFill>
                            <a:srgbClr val="FF0000"/>
                          </a:solidFill>
                        </a:rPr>
                        <a:t>Implementation</a:t>
                      </a:r>
                      <a:r>
                        <a:rPr b="0" lang="en-US" sz="1100">
                          <a:solidFill>
                            <a:srgbClr val="FF0000"/>
                          </a:solidFill>
                        </a:rPr>
                        <a:t> of guided reading training for all staff </a:t>
                      </a:r>
                      <a:r>
                        <a:rPr b="0" i="1" lang="en-US" sz="1100">
                          <a:solidFill>
                            <a:srgbClr val="FF0000"/>
                          </a:solidFill>
                        </a:rPr>
                        <a:t>(example- please remove)</a:t>
                      </a:r>
                      <a:endParaRPr b="0" i="1" sz="1100">
                        <a:solidFill>
                          <a:srgbClr val="FF0000"/>
                        </a:solidFill>
                        <a:latin typeface="EB Garamond"/>
                        <a:ea typeface="EB Garamond"/>
                        <a:cs typeface="EB Garamond"/>
                        <a:sym typeface="EB Garamond"/>
                      </a:endParaRPr>
                    </a:p>
                  </a:txBody>
                  <a:tcPr marT="34300" marB="34300" marR="68575" marL="68575" anchor="b"/>
                </a:tc>
                <a:tc>
                  <a:txBody>
                    <a:bodyPr/>
                    <a:lstStyle/>
                    <a:p>
                      <a:pPr indent="0" lvl="0" marL="0" marR="0" rtl="0" algn="l">
                        <a:lnSpc>
                          <a:spcPct val="100000"/>
                        </a:lnSpc>
                        <a:spcBef>
                          <a:spcPts val="0"/>
                        </a:spcBef>
                        <a:spcAft>
                          <a:spcPts val="0"/>
                        </a:spcAft>
                        <a:buClr>
                          <a:srgbClr val="FF0000"/>
                        </a:buClr>
                        <a:buSzPts val="1100"/>
                        <a:buFont typeface="EB Garamond"/>
                        <a:buNone/>
                      </a:pPr>
                      <a:r>
                        <a:rPr b="0" lang="en-US" sz="1100">
                          <a:solidFill>
                            <a:srgbClr val="FF0000"/>
                          </a:solidFill>
                        </a:rPr>
                        <a:t>Purchase an additional Teacher</a:t>
                      </a:r>
                      <a:endParaRPr/>
                    </a:p>
                    <a:p>
                      <a:pPr indent="0" lvl="0" marL="0" marR="0" rtl="0" algn="l">
                        <a:lnSpc>
                          <a:spcPct val="100000"/>
                        </a:lnSpc>
                        <a:spcBef>
                          <a:spcPts val="0"/>
                        </a:spcBef>
                        <a:spcAft>
                          <a:spcPts val="0"/>
                        </a:spcAft>
                        <a:buClr>
                          <a:schemeClr val="dk1"/>
                        </a:buClr>
                        <a:buSzPts val="1100"/>
                        <a:buFont typeface="EB Garamond"/>
                        <a:buNone/>
                      </a:pPr>
                      <a:r>
                        <a:t/>
                      </a:r>
                      <a:endParaRPr b="0" sz="1100">
                        <a:solidFill>
                          <a:srgbClr val="FF0000"/>
                        </a:solidFill>
                      </a:endParaRPr>
                    </a:p>
                    <a:p>
                      <a:pPr indent="0" lvl="0" marL="0" marR="0" rtl="0" algn="l">
                        <a:lnSpc>
                          <a:spcPct val="100000"/>
                        </a:lnSpc>
                        <a:spcBef>
                          <a:spcPts val="0"/>
                        </a:spcBef>
                        <a:spcAft>
                          <a:spcPts val="0"/>
                        </a:spcAft>
                        <a:buClr>
                          <a:srgbClr val="FF0000"/>
                        </a:buClr>
                        <a:buSzPts val="1100"/>
                        <a:buFont typeface="EB Garamond"/>
                        <a:buNone/>
                      </a:pPr>
                      <a:r>
                        <a:rPr b="0" i="1" lang="en-US" sz="1100">
                          <a:solidFill>
                            <a:srgbClr val="FF0000"/>
                          </a:solidFill>
                        </a:rPr>
                        <a:t>(example- please remove)</a:t>
                      </a:r>
                      <a:endParaRPr b="0" i="1" sz="1100">
                        <a:solidFill>
                          <a:srgbClr val="FF0000"/>
                        </a:solidFill>
                        <a:latin typeface="EB Garamond"/>
                        <a:ea typeface="EB Garamond"/>
                        <a:cs typeface="EB Garamond"/>
                        <a:sym typeface="EB Garamond"/>
                      </a:endParaRPr>
                    </a:p>
                  </a:txBody>
                  <a:tcPr marT="34300" marB="34300" marR="68575" marL="68575" anchor="b"/>
                </a:tc>
                <a:tc>
                  <a:txBody>
                    <a:bodyPr/>
                    <a:lstStyle/>
                    <a:p>
                      <a:pPr indent="0" lvl="0" marL="0" marR="0" rtl="0" algn="l">
                        <a:spcBef>
                          <a:spcPts val="0"/>
                        </a:spcBef>
                        <a:spcAft>
                          <a:spcPts val="0"/>
                        </a:spcAft>
                        <a:buNone/>
                      </a:pPr>
                      <a:r>
                        <a:rPr b="0" lang="en-US" sz="1100">
                          <a:solidFill>
                            <a:srgbClr val="FF0000"/>
                          </a:solidFill>
                        </a:rPr>
                        <a:t>$84, 134</a:t>
                      </a:r>
                      <a:endParaRPr/>
                    </a:p>
                    <a:p>
                      <a:pPr indent="0" lvl="0" marL="0" marR="0" rtl="0" algn="l">
                        <a:spcBef>
                          <a:spcPts val="0"/>
                        </a:spcBef>
                        <a:spcAft>
                          <a:spcPts val="0"/>
                        </a:spcAft>
                        <a:buNone/>
                      </a:pPr>
                      <a:r>
                        <a:t/>
                      </a:r>
                      <a:endParaRPr b="0" sz="1100">
                        <a:solidFill>
                          <a:srgbClr val="FF0000"/>
                        </a:solidFill>
                      </a:endParaRPr>
                    </a:p>
                    <a:p>
                      <a:pPr indent="0" lvl="0" marL="0" marR="0" rtl="0" algn="l">
                        <a:lnSpc>
                          <a:spcPct val="100000"/>
                        </a:lnSpc>
                        <a:spcBef>
                          <a:spcPts val="0"/>
                        </a:spcBef>
                        <a:spcAft>
                          <a:spcPts val="0"/>
                        </a:spcAft>
                        <a:buClr>
                          <a:srgbClr val="FF0000"/>
                        </a:buClr>
                        <a:buSzPts val="1100"/>
                        <a:buFont typeface="EB Garamond"/>
                        <a:buNone/>
                      </a:pPr>
                      <a:r>
                        <a:rPr b="0" i="1" lang="en-US" sz="1100">
                          <a:solidFill>
                            <a:srgbClr val="FF0000"/>
                          </a:solidFill>
                        </a:rPr>
                        <a:t>(example- please remove)</a:t>
                      </a:r>
                      <a:endParaRPr b="0" i="1" sz="1100">
                        <a:solidFill>
                          <a:srgbClr val="FF0000"/>
                        </a:solidFill>
                        <a:latin typeface="EB Garamond"/>
                        <a:ea typeface="EB Garamond"/>
                        <a:cs typeface="EB Garamond"/>
                        <a:sym typeface="EB Garamond"/>
                      </a:endParaRPr>
                    </a:p>
                  </a:txBody>
                  <a:tcPr marT="34300" marB="34300" marR="68575" marL="68575" anchor="b"/>
                </a:tc>
              </a:tr>
              <a:tr h="314700">
                <a:tc>
                  <a:txBody>
                    <a:bodyPr/>
                    <a:lstStyle/>
                    <a:p>
                      <a:pPr indent="0" lvl="0" marL="0" marR="0" rtl="0" algn="l">
                        <a:spcBef>
                          <a:spcPts val="0"/>
                        </a:spcBef>
                        <a:spcAft>
                          <a:spcPts val="0"/>
                        </a:spcAft>
                        <a:buNone/>
                      </a:pPr>
                      <a:r>
                        <a:t/>
                      </a:r>
                      <a:endParaRPr sz="800"/>
                    </a:p>
                  </a:txBody>
                  <a:tcPr marT="34300" marB="34300" marR="68575" marL="68575" anchor="ctr"/>
                </a:tc>
                <a:tc>
                  <a:txBody>
                    <a:bodyPr/>
                    <a:lstStyle/>
                    <a:p>
                      <a:pPr indent="0" lvl="0" marL="0" marR="0" rtl="0" algn="l">
                        <a:spcBef>
                          <a:spcPts val="0"/>
                        </a:spcBef>
                        <a:spcAft>
                          <a:spcPts val="0"/>
                        </a:spcAft>
                        <a:buNone/>
                      </a:pPr>
                      <a:r>
                        <a:t/>
                      </a:r>
                      <a:endParaRPr sz="800"/>
                    </a:p>
                  </a:txBody>
                  <a:tcPr marT="34300" marB="34300" marR="68575" marL="68575" anchor="ctr"/>
                </a:tc>
                <a:tc>
                  <a:txBody>
                    <a:bodyPr/>
                    <a:lstStyle/>
                    <a:p>
                      <a:pPr indent="0" lvl="0" marL="0" marR="0" rtl="0" algn="l">
                        <a:spcBef>
                          <a:spcPts val="0"/>
                        </a:spcBef>
                        <a:spcAft>
                          <a:spcPts val="0"/>
                        </a:spcAft>
                        <a:buNone/>
                      </a:pPr>
                      <a:r>
                        <a:t/>
                      </a:r>
                      <a:endParaRPr sz="800"/>
                    </a:p>
                  </a:txBody>
                  <a:tcPr marT="34300" marB="34300" marR="68575" marL="68575" anchor="ctr"/>
                </a:tc>
                <a:tc>
                  <a:txBody>
                    <a:bodyPr/>
                    <a:lstStyle/>
                    <a:p>
                      <a:pPr indent="0" lvl="0" marL="0" marR="0" rtl="0" algn="l">
                        <a:spcBef>
                          <a:spcPts val="0"/>
                        </a:spcBef>
                        <a:spcAft>
                          <a:spcPts val="0"/>
                        </a:spcAft>
                        <a:buNone/>
                      </a:pPr>
                      <a:r>
                        <a:t/>
                      </a:r>
                      <a:endParaRPr sz="800"/>
                    </a:p>
                  </a:txBody>
                  <a:tcPr marT="34300" marB="34300" marR="68575" marL="68575" anchor="ctr"/>
                </a:tc>
                <a:tc>
                  <a:txBody>
                    <a:bodyPr/>
                    <a:lstStyle/>
                    <a:p>
                      <a:pPr indent="0" lvl="0" marL="0" marR="0" rtl="0" algn="l">
                        <a:spcBef>
                          <a:spcPts val="0"/>
                        </a:spcBef>
                        <a:spcAft>
                          <a:spcPts val="0"/>
                        </a:spcAft>
                        <a:buNone/>
                      </a:pPr>
                      <a:r>
                        <a:t/>
                      </a:r>
                      <a:endParaRPr sz="800"/>
                    </a:p>
                  </a:txBody>
                  <a:tcPr marT="34300" marB="34300" marR="68575" marL="68575" anchor="ctr"/>
                </a:tc>
              </a:tr>
              <a:tr h="1274950">
                <a:tc>
                  <a:txBody>
                    <a:bodyPr/>
                    <a:lstStyle/>
                    <a:p>
                      <a:pPr indent="0" lvl="0" marL="0" marR="0" rtl="0" algn="l">
                        <a:spcBef>
                          <a:spcPts val="0"/>
                        </a:spcBef>
                        <a:spcAft>
                          <a:spcPts val="0"/>
                        </a:spcAft>
                        <a:buNone/>
                      </a:pPr>
                      <a:r>
                        <a:rPr b="1" lang="en-US" sz="1100">
                          <a:solidFill>
                            <a:srgbClr val="002060"/>
                          </a:solidFill>
                          <a:latin typeface="Calibri"/>
                          <a:ea typeface="Calibri"/>
                          <a:cs typeface="Calibri"/>
                          <a:sym typeface="Calibri"/>
                        </a:rPr>
                        <a:t>#4 – Staff capacity in data analysis and usage for instructional decision making. </a:t>
                      </a:r>
                      <a:endParaRPr/>
                    </a:p>
                  </a:txBody>
                  <a:tcPr marT="34300" marB="34300" marR="68575" marL="68575" anchor="ctr"/>
                </a:tc>
                <a:tc>
                  <a:txBody>
                    <a:bodyPr/>
                    <a:lstStyle/>
                    <a:p>
                      <a:pPr indent="0" lvl="0" marL="0" marR="0" rtl="0" algn="l">
                        <a:lnSpc>
                          <a:spcPct val="100000"/>
                        </a:lnSpc>
                        <a:spcBef>
                          <a:spcPts val="0"/>
                        </a:spcBef>
                        <a:spcAft>
                          <a:spcPts val="0"/>
                        </a:spcAft>
                        <a:buClr>
                          <a:srgbClr val="002060"/>
                        </a:buClr>
                        <a:buSzPts val="1100"/>
                        <a:buFont typeface="Calibri"/>
                        <a:buNone/>
                      </a:pPr>
                      <a:r>
                        <a:rPr b="1" lang="en-US" sz="1100">
                          <a:solidFill>
                            <a:srgbClr val="002060"/>
                          </a:solidFill>
                          <a:latin typeface="Calibri"/>
                          <a:ea typeface="Calibri"/>
                          <a:cs typeface="Calibri"/>
                          <a:sym typeface="Calibri"/>
                        </a:rPr>
                        <a:t>Curriculum &amp; Instruction</a:t>
                      </a:r>
                      <a:endParaRPr/>
                    </a:p>
                    <a:p>
                      <a:pPr indent="0" lvl="0" marL="0" marR="0" rtl="0" algn="l">
                        <a:spcBef>
                          <a:spcPts val="0"/>
                        </a:spcBef>
                        <a:spcAft>
                          <a:spcPts val="0"/>
                        </a:spcAft>
                        <a:buNone/>
                      </a:pPr>
                      <a:r>
                        <a:t/>
                      </a:r>
                      <a:endParaRPr b="1" sz="1100">
                        <a:solidFill>
                          <a:srgbClr val="002060"/>
                        </a:solidFill>
                        <a:latin typeface="Calibri"/>
                        <a:ea typeface="Calibri"/>
                        <a:cs typeface="Calibri"/>
                        <a:sym typeface="Calibri"/>
                      </a:endParaRPr>
                    </a:p>
                  </a:txBody>
                  <a:tcPr marT="34300" marB="34300" marR="68575" marL="68575" anchor="ctr"/>
                </a:tc>
                <a:tc>
                  <a:txBody>
                    <a:bodyPr/>
                    <a:lstStyle/>
                    <a:p>
                      <a:pPr indent="0" lvl="0" marL="0" marR="0" rtl="0" algn="l">
                        <a:spcBef>
                          <a:spcPts val="0"/>
                        </a:spcBef>
                        <a:spcAft>
                          <a:spcPts val="0"/>
                        </a:spcAft>
                        <a:buNone/>
                      </a:pPr>
                      <a:r>
                        <a:rPr b="1" lang="en-US" sz="1100">
                          <a:solidFill>
                            <a:srgbClr val="002060"/>
                          </a:solidFill>
                          <a:latin typeface="Calibri"/>
                          <a:ea typeface="Calibri"/>
                          <a:cs typeface="Calibri"/>
                          <a:sym typeface="Calibri"/>
                        </a:rPr>
                        <a:t>Staff engagement in bi-weekly data meetings.</a:t>
                      </a:r>
                      <a:endParaRPr/>
                    </a:p>
                    <a:p>
                      <a:pPr indent="0" lvl="0" marL="0" marR="0" rtl="0" algn="l">
                        <a:spcBef>
                          <a:spcPts val="0"/>
                        </a:spcBef>
                        <a:spcAft>
                          <a:spcPts val="0"/>
                        </a:spcAft>
                        <a:buNone/>
                      </a:pPr>
                      <a:r>
                        <a:t/>
                      </a:r>
                      <a:endParaRPr b="1" sz="1100">
                        <a:solidFill>
                          <a:srgbClr val="002060"/>
                        </a:solidFill>
                        <a:latin typeface="Calibri"/>
                        <a:ea typeface="Calibri"/>
                        <a:cs typeface="Calibri"/>
                        <a:sym typeface="Calibri"/>
                      </a:endParaRPr>
                    </a:p>
                    <a:p>
                      <a:pPr indent="0" lvl="0" marL="0" marR="0" rtl="0" algn="l">
                        <a:spcBef>
                          <a:spcPts val="0"/>
                        </a:spcBef>
                        <a:spcAft>
                          <a:spcPts val="0"/>
                        </a:spcAft>
                        <a:buNone/>
                      </a:pPr>
                      <a:r>
                        <a:rPr b="1" lang="en-US" sz="1100">
                          <a:solidFill>
                            <a:srgbClr val="002060"/>
                          </a:solidFill>
                          <a:latin typeface="Calibri"/>
                          <a:ea typeface="Calibri"/>
                          <a:cs typeface="Calibri"/>
                          <a:sym typeface="Calibri"/>
                        </a:rPr>
                        <a:t>Leadership &amp; Instructional support staff to support teachers in lesson planning and implementation. </a:t>
                      </a:r>
                      <a:endParaRPr/>
                    </a:p>
                  </a:txBody>
                  <a:tcPr marT="34300" marB="34300" marR="68575" marL="68575" anchor="ctr"/>
                </a:tc>
                <a:tc>
                  <a:txBody>
                    <a:bodyPr/>
                    <a:lstStyle/>
                    <a:p>
                      <a:pPr indent="0" lvl="0" marL="0" marR="0" rtl="0" algn="l">
                        <a:spcBef>
                          <a:spcPts val="0"/>
                        </a:spcBef>
                        <a:spcAft>
                          <a:spcPts val="0"/>
                        </a:spcAft>
                        <a:buNone/>
                      </a:pPr>
                      <a:r>
                        <a:rPr b="1" lang="en-US" sz="1100">
                          <a:solidFill>
                            <a:srgbClr val="002060"/>
                          </a:solidFill>
                          <a:latin typeface="Calibri"/>
                          <a:ea typeface="Calibri"/>
                          <a:cs typeface="Calibri"/>
                          <a:sym typeface="Calibri"/>
                        </a:rPr>
                        <a:t>Purchase an additional coach and business manager to maximize admin’s time with the teachers to build capacity.  </a:t>
                      </a:r>
                      <a:endParaRPr/>
                    </a:p>
                  </a:txBody>
                  <a:tcPr marT="34300" marB="34300" marR="68575" marL="68575" anchor="ctr"/>
                </a:tc>
                <a:tc>
                  <a:txBody>
                    <a:bodyPr/>
                    <a:lstStyle/>
                    <a:p>
                      <a:pPr indent="0" lvl="0" marL="0" marR="0" rtl="0" algn="l">
                        <a:spcBef>
                          <a:spcPts val="0"/>
                        </a:spcBef>
                        <a:spcAft>
                          <a:spcPts val="0"/>
                        </a:spcAft>
                        <a:buNone/>
                      </a:pPr>
                      <a:r>
                        <a:rPr b="1" lang="en-US" sz="1100">
                          <a:solidFill>
                            <a:srgbClr val="002060"/>
                          </a:solidFill>
                          <a:latin typeface="Calibri"/>
                          <a:ea typeface="Calibri"/>
                          <a:cs typeface="Calibri"/>
                          <a:sym typeface="Calibri"/>
                        </a:rPr>
                        <a:t>$356, 271</a:t>
                      </a:r>
                      <a:endParaRPr/>
                    </a:p>
                  </a:txBody>
                  <a:tcPr marT="34300" marB="34300" marR="68575" marL="68575" anchor="ctr"/>
                </a:tc>
              </a:tr>
              <a:tr h="314700">
                <a:tc>
                  <a:txBody>
                    <a:bodyPr/>
                    <a:lstStyle/>
                    <a:p>
                      <a:pPr indent="0" lvl="0" marL="0" marR="0" rtl="0" algn="l">
                        <a:spcBef>
                          <a:spcPts val="0"/>
                        </a:spcBef>
                        <a:spcAft>
                          <a:spcPts val="0"/>
                        </a:spcAft>
                        <a:buNone/>
                      </a:pPr>
                      <a:r>
                        <a:t/>
                      </a:r>
                      <a:endParaRPr b="1" sz="1100">
                        <a:solidFill>
                          <a:srgbClr val="002060"/>
                        </a:solidFill>
                        <a:latin typeface="Calibri"/>
                        <a:ea typeface="Calibri"/>
                        <a:cs typeface="Calibri"/>
                        <a:sym typeface="Calibri"/>
                      </a:endParaRPr>
                    </a:p>
                  </a:txBody>
                  <a:tcPr marT="34300" marB="34300" marR="68575" marL="68575" anchor="ctr"/>
                </a:tc>
                <a:tc>
                  <a:txBody>
                    <a:bodyPr/>
                    <a:lstStyle/>
                    <a:p>
                      <a:pPr indent="0" lvl="0" marL="0" marR="0" rtl="0" algn="l">
                        <a:spcBef>
                          <a:spcPts val="0"/>
                        </a:spcBef>
                        <a:spcAft>
                          <a:spcPts val="0"/>
                        </a:spcAft>
                        <a:buNone/>
                      </a:pPr>
                      <a:r>
                        <a:t/>
                      </a:r>
                      <a:endParaRPr b="1" sz="1100">
                        <a:solidFill>
                          <a:srgbClr val="002060"/>
                        </a:solidFill>
                        <a:latin typeface="Calibri"/>
                        <a:ea typeface="Calibri"/>
                        <a:cs typeface="Calibri"/>
                        <a:sym typeface="Calibri"/>
                      </a:endParaRPr>
                    </a:p>
                  </a:txBody>
                  <a:tcPr marT="34300" marB="34300" marR="68575" marL="68575" anchor="ctr"/>
                </a:tc>
                <a:tc>
                  <a:txBody>
                    <a:bodyPr/>
                    <a:lstStyle/>
                    <a:p>
                      <a:pPr indent="0" lvl="0" marL="0" marR="0" rtl="0" algn="l">
                        <a:spcBef>
                          <a:spcPts val="0"/>
                        </a:spcBef>
                        <a:spcAft>
                          <a:spcPts val="0"/>
                        </a:spcAft>
                        <a:buNone/>
                      </a:pPr>
                      <a:r>
                        <a:t/>
                      </a:r>
                      <a:endParaRPr b="1" sz="1100">
                        <a:solidFill>
                          <a:srgbClr val="002060"/>
                        </a:solidFill>
                        <a:latin typeface="Calibri"/>
                        <a:ea typeface="Calibri"/>
                        <a:cs typeface="Calibri"/>
                        <a:sym typeface="Calibri"/>
                      </a:endParaRPr>
                    </a:p>
                  </a:txBody>
                  <a:tcPr marT="34300" marB="34300" marR="68575" marL="68575" anchor="ctr"/>
                </a:tc>
                <a:tc>
                  <a:txBody>
                    <a:bodyPr/>
                    <a:lstStyle/>
                    <a:p>
                      <a:pPr indent="0" lvl="0" marL="0" marR="0" rtl="0" algn="l">
                        <a:spcBef>
                          <a:spcPts val="0"/>
                        </a:spcBef>
                        <a:spcAft>
                          <a:spcPts val="0"/>
                        </a:spcAft>
                        <a:buNone/>
                      </a:pPr>
                      <a:r>
                        <a:t/>
                      </a:r>
                      <a:endParaRPr b="1" sz="1100">
                        <a:solidFill>
                          <a:srgbClr val="002060"/>
                        </a:solidFill>
                        <a:latin typeface="Calibri"/>
                        <a:ea typeface="Calibri"/>
                        <a:cs typeface="Calibri"/>
                        <a:sym typeface="Calibri"/>
                      </a:endParaRPr>
                    </a:p>
                  </a:txBody>
                  <a:tcPr marT="34300" marB="34300" marR="68575" marL="68575" anchor="ctr"/>
                </a:tc>
                <a:tc>
                  <a:txBody>
                    <a:bodyPr/>
                    <a:lstStyle/>
                    <a:p>
                      <a:pPr indent="0" lvl="0" marL="0" marR="0" rtl="0" algn="l">
                        <a:spcBef>
                          <a:spcPts val="0"/>
                        </a:spcBef>
                        <a:spcAft>
                          <a:spcPts val="0"/>
                        </a:spcAft>
                        <a:buNone/>
                      </a:pPr>
                      <a:r>
                        <a:t/>
                      </a:r>
                      <a:endParaRPr b="1" sz="1100">
                        <a:solidFill>
                          <a:srgbClr val="002060"/>
                        </a:solidFill>
                        <a:latin typeface="Calibri"/>
                        <a:ea typeface="Calibri"/>
                        <a:cs typeface="Calibri"/>
                        <a:sym typeface="Calibri"/>
                      </a:endParaRPr>
                    </a:p>
                  </a:txBody>
                  <a:tcPr marT="34300" marB="34300" marR="68575" marL="68575" anchor="ctr"/>
                </a:tc>
              </a:tr>
              <a:tr h="586650">
                <a:tc>
                  <a:txBody>
                    <a:bodyPr/>
                    <a:lstStyle/>
                    <a:p>
                      <a:pPr indent="0" lvl="0" marL="0" marR="0" rtl="0" algn="l">
                        <a:spcBef>
                          <a:spcPts val="0"/>
                        </a:spcBef>
                        <a:spcAft>
                          <a:spcPts val="0"/>
                        </a:spcAft>
                        <a:buNone/>
                      </a:pPr>
                      <a:r>
                        <a:rPr b="1" lang="en-US" sz="1100">
                          <a:solidFill>
                            <a:srgbClr val="002060"/>
                          </a:solidFill>
                          <a:latin typeface="Calibri"/>
                          <a:ea typeface="Calibri"/>
                          <a:cs typeface="Calibri"/>
                          <a:sym typeface="Calibri"/>
                        </a:rPr>
                        <a:t>#5 – Increase STEM integration.</a:t>
                      </a:r>
                      <a:endParaRPr/>
                    </a:p>
                  </a:txBody>
                  <a:tcPr marT="34300" marB="34300" marR="68575" marL="68575" anchor="ctr"/>
                </a:tc>
                <a:tc>
                  <a:txBody>
                    <a:bodyPr/>
                    <a:lstStyle/>
                    <a:p>
                      <a:pPr indent="0" lvl="0" marL="0" marR="0" rtl="0" algn="l">
                        <a:lnSpc>
                          <a:spcPct val="100000"/>
                        </a:lnSpc>
                        <a:spcBef>
                          <a:spcPts val="0"/>
                        </a:spcBef>
                        <a:spcAft>
                          <a:spcPts val="0"/>
                        </a:spcAft>
                        <a:buClr>
                          <a:srgbClr val="002060"/>
                        </a:buClr>
                        <a:buSzPts val="1100"/>
                        <a:buFont typeface="Calibri"/>
                        <a:buNone/>
                      </a:pPr>
                      <a:r>
                        <a:rPr b="1" lang="en-US" sz="1100">
                          <a:solidFill>
                            <a:srgbClr val="002060"/>
                          </a:solidFill>
                          <a:latin typeface="Calibri"/>
                          <a:ea typeface="Calibri"/>
                          <a:cs typeface="Calibri"/>
                          <a:sym typeface="Calibri"/>
                        </a:rPr>
                        <a:t>Curriculum &amp; Instruction</a:t>
                      </a:r>
                      <a:endParaRPr/>
                    </a:p>
                    <a:p>
                      <a:pPr indent="0" lvl="0" marL="0" marR="0" rtl="0" algn="l">
                        <a:spcBef>
                          <a:spcPts val="0"/>
                        </a:spcBef>
                        <a:spcAft>
                          <a:spcPts val="0"/>
                        </a:spcAft>
                        <a:buNone/>
                      </a:pPr>
                      <a:r>
                        <a:t/>
                      </a:r>
                      <a:endParaRPr b="1" sz="1100">
                        <a:solidFill>
                          <a:srgbClr val="002060"/>
                        </a:solidFill>
                        <a:latin typeface="Calibri"/>
                        <a:ea typeface="Calibri"/>
                        <a:cs typeface="Calibri"/>
                        <a:sym typeface="Calibri"/>
                      </a:endParaRPr>
                    </a:p>
                  </a:txBody>
                  <a:tcPr marT="34300" marB="34300" marR="68575" marL="68575" anchor="ctr"/>
                </a:tc>
                <a:tc>
                  <a:txBody>
                    <a:bodyPr/>
                    <a:lstStyle/>
                    <a:p>
                      <a:pPr indent="0" lvl="0" marL="0" marR="0" rtl="0" algn="l">
                        <a:spcBef>
                          <a:spcPts val="0"/>
                        </a:spcBef>
                        <a:spcAft>
                          <a:spcPts val="0"/>
                        </a:spcAft>
                        <a:buNone/>
                      </a:pPr>
                      <a:r>
                        <a:rPr b="1" lang="en-US" sz="1100">
                          <a:solidFill>
                            <a:srgbClr val="002060"/>
                          </a:solidFill>
                          <a:latin typeface="Calibri"/>
                          <a:ea typeface="Calibri"/>
                          <a:cs typeface="Calibri"/>
                          <a:sym typeface="Calibri"/>
                        </a:rPr>
                        <a:t>Engage in Monthly STEM professional learning and planning. </a:t>
                      </a:r>
                      <a:endParaRPr/>
                    </a:p>
                  </a:txBody>
                  <a:tcPr marT="34300" marB="34300" marR="68575" marL="68575" anchor="ctr"/>
                </a:tc>
                <a:tc>
                  <a:txBody>
                    <a:bodyPr/>
                    <a:lstStyle/>
                    <a:p>
                      <a:pPr indent="0" lvl="0" marL="0" marR="0" rtl="0" algn="l">
                        <a:spcBef>
                          <a:spcPts val="0"/>
                        </a:spcBef>
                        <a:spcAft>
                          <a:spcPts val="0"/>
                        </a:spcAft>
                        <a:buNone/>
                      </a:pPr>
                      <a:r>
                        <a:rPr b="1" lang="en-US" sz="1100">
                          <a:solidFill>
                            <a:srgbClr val="002060"/>
                          </a:solidFill>
                          <a:latin typeface="Calibri"/>
                          <a:ea typeface="Calibri"/>
                          <a:cs typeface="Calibri"/>
                          <a:sym typeface="Calibri"/>
                        </a:rPr>
                        <a:t>Purchase a STEM Lab Teacher</a:t>
                      </a:r>
                      <a:endParaRPr/>
                    </a:p>
                  </a:txBody>
                  <a:tcPr marT="34300" marB="34300" marR="68575" marL="68575" anchor="ctr"/>
                </a:tc>
                <a:tc>
                  <a:txBody>
                    <a:bodyPr/>
                    <a:lstStyle/>
                    <a:p>
                      <a:pPr indent="0" lvl="0" marL="0" marR="0" rtl="0" algn="l">
                        <a:spcBef>
                          <a:spcPts val="0"/>
                        </a:spcBef>
                        <a:spcAft>
                          <a:spcPts val="0"/>
                        </a:spcAft>
                        <a:buNone/>
                      </a:pPr>
                      <a:r>
                        <a:rPr b="1" lang="en-US" sz="1100">
                          <a:solidFill>
                            <a:srgbClr val="002060"/>
                          </a:solidFill>
                          <a:latin typeface="Calibri"/>
                          <a:ea typeface="Calibri"/>
                          <a:cs typeface="Calibri"/>
                          <a:sym typeface="Calibri"/>
                        </a:rPr>
                        <a:t>$ 90,000</a:t>
                      </a:r>
                      <a:endParaRPr/>
                    </a:p>
                  </a:txBody>
                  <a:tcPr marT="34300" marB="34300" marR="68575" marL="68575" anchor="ctr"/>
                </a:tc>
              </a:tr>
              <a:tr h="314700">
                <a:tc>
                  <a:txBody>
                    <a:bodyPr/>
                    <a:lstStyle/>
                    <a:p>
                      <a:pPr indent="0" lvl="0" marL="0" marR="0" rtl="0" algn="l">
                        <a:spcBef>
                          <a:spcPts val="0"/>
                        </a:spcBef>
                        <a:spcAft>
                          <a:spcPts val="0"/>
                        </a:spcAft>
                        <a:buNone/>
                      </a:pPr>
                      <a:r>
                        <a:t/>
                      </a:r>
                      <a:endParaRPr b="1" sz="1100">
                        <a:solidFill>
                          <a:srgbClr val="002060"/>
                        </a:solidFill>
                        <a:latin typeface="Calibri"/>
                        <a:ea typeface="Calibri"/>
                        <a:cs typeface="Calibri"/>
                        <a:sym typeface="Calibri"/>
                      </a:endParaRPr>
                    </a:p>
                  </a:txBody>
                  <a:tcPr marT="34300" marB="34300" marR="68575" marL="68575" anchor="ctr"/>
                </a:tc>
                <a:tc>
                  <a:txBody>
                    <a:bodyPr/>
                    <a:lstStyle/>
                    <a:p>
                      <a:pPr indent="0" lvl="0" marL="0" marR="0" rtl="0" algn="ctr">
                        <a:spcBef>
                          <a:spcPts val="0"/>
                        </a:spcBef>
                        <a:spcAft>
                          <a:spcPts val="0"/>
                        </a:spcAft>
                        <a:buNone/>
                      </a:pPr>
                      <a:r>
                        <a:t/>
                      </a:r>
                      <a:endParaRPr b="1" sz="1100">
                        <a:solidFill>
                          <a:srgbClr val="002060"/>
                        </a:solidFill>
                        <a:latin typeface="Calibri"/>
                        <a:ea typeface="Calibri"/>
                        <a:cs typeface="Calibri"/>
                        <a:sym typeface="Calibri"/>
                      </a:endParaRPr>
                    </a:p>
                  </a:txBody>
                  <a:tcPr marT="34300" marB="34300" marR="68575" marL="68575" anchor="ctr"/>
                </a:tc>
                <a:tc>
                  <a:txBody>
                    <a:bodyPr/>
                    <a:lstStyle/>
                    <a:p>
                      <a:pPr indent="0" lvl="0" marL="0" marR="0" rtl="0" algn="ctr">
                        <a:spcBef>
                          <a:spcPts val="0"/>
                        </a:spcBef>
                        <a:spcAft>
                          <a:spcPts val="0"/>
                        </a:spcAft>
                        <a:buNone/>
                      </a:pPr>
                      <a:r>
                        <a:t/>
                      </a:r>
                      <a:endParaRPr b="1" sz="1100">
                        <a:solidFill>
                          <a:srgbClr val="002060"/>
                        </a:solidFill>
                        <a:latin typeface="Calibri"/>
                        <a:ea typeface="Calibri"/>
                        <a:cs typeface="Calibri"/>
                        <a:sym typeface="Calibri"/>
                      </a:endParaRPr>
                    </a:p>
                  </a:txBody>
                  <a:tcPr marT="34300" marB="34300" marR="68575" marL="68575" anchor="ctr"/>
                </a:tc>
                <a:tc>
                  <a:txBody>
                    <a:bodyPr/>
                    <a:lstStyle/>
                    <a:p>
                      <a:pPr indent="0" lvl="0" marL="0" marR="0" rtl="0" algn="l">
                        <a:spcBef>
                          <a:spcPts val="0"/>
                        </a:spcBef>
                        <a:spcAft>
                          <a:spcPts val="0"/>
                        </a:spcAft>
                        <a:buNone/>
                      </a:pPr>
                      <a:r>
                        <a:t/>
                      </a:r>
                      <a:endParaRPr b="1" sz="1100">
                        <a:solidFill>
                          <a:srgbClr val="002060"/>
                        </a:solidFill>
                        <a:latin typeface="Calibri"/>
                        <a:ea typeface="Calibri"/>
                        <a:cs typeface="Calibri"/>
                        <a:sym typeface="Calibri"/>
                      </a:endParaRPr>
                    </a:p>
                  </a:txBody>
                  <a:tcPr marT="34300" marB="34300" marR="68575" marL="68575" anchor="ctr"/>
                </a:tc>
                <a:tc>
                  <a:txBody>
                    <a:bodyPr/>
                    <a:lstStyle/>
                    <a:p>
                      <a:pPr indent="0" lvl="0" marL="0" marR="0" rtl="0" algn="l">
                        <a:spcBef>
                          <a:spcPts val="0"/>
                        </a:spcBef>
                        <a:spcAft>
                          <a:spcPts val="0"/>
                        </a:spcAft>
                        <a:buNone/>
                      </a:pPr>
                      <a:r>
                        <a:t/>
                      </a:r>
                      <a:endParaRPr b="1" sz="1100">
                        <a:solidFill>
                          <a:srgbClr val="002060"/>
                        </a:solidFill>
                        <a:latin typeface="Calibri"/>
                        <a:ea typeface="Calibri"/>
                        <a:cs typeface="Calibri"/>
                        <a:sym typeface="Calibri"/>
                      </a:endParaRPr>
                    </a:p>
                  </a:txBody>
                  <a:tcPr marT="34300" marB="34300" marR="68575" marL="68575" anchor="ctr"/>
                </a:tc>
              </a:tr>
              <a:tr h="314700">
                <a:tc>
                  <a:txBody>
                    <a:bodyPr/>
                    <a:lstStyle/>
                    <a:p>
                      <a:pPr indent="0" lvl="0" marL="0" marR="0" rtl="0" algn="l">
                        <a:spcBef>
                          <a:spcPts val="0"/>
                        </a:spcBef>
                        <a:spcAft>
                          <a:spcPts val="0"/>
                        </a:spcAft>
                        <a:buNone/>
                      </a:pPr>
                      <a:r>
                        <a:t/>
                      </a:r>
                      <a:endParaRPr b="1" sz="1100">
                        <a:solidFill>
                          <a:srgbClr val="002060"/>
                        </a:solidFill>
                        <a:latin typeface="Calibri"/>
                        <a:ea typeface="Calibri"/>
                        <a:cs typeface="Calibri"/>
                        <a:sym typeface="Calibri"/>
                      </a:endParaRPr>
                    </a:p>
                  </a:txBody>
                  <a:tcPr marT="34300" marB="34300" marR="68575" marL="68575" anchor="ctr"/>
                </a:tc>
                <a:tc>
                  <a:txBody>
                    <a:bodyPr/>
                    <a:lstStyle/>
                    <a:p>
                      <a:pPr indent="0" lvl="0" marL="0" marR="0" rtl="0" algn="l">
                        <a:spcBef>
                          <a:spcPts val="0"/>
                        </a:spcBef>
                        <a:spcAft>
                          <a:spcPts val="0"/>
                        </a:spcAft>
                        <a:buNone/>
                      </a:pPr>
                      <a:r>
                        <a:t/>
                      </a:r>
                      <a:endParaRPr b="1" sz="1100">
                        <a:solidFill>
                          <a:srgbClr val="002060"/>
                        </a:solidFill>
                        <a:latin typeface="Calibri"/>
                        <a:ea typeface="Calibri"/>
                        <a:cs typeface="Calibri"/>
                        <a:sym typeface="Calibri"/>
                      </a:endParaRPr>
                    </a:p>
                  </a:txBody>
                  <a:tcPr marT="34300" marB="34300" marR="68575" marL="68575" anchor="ctr"/>
                </a:tc>
                <a:tc>
                  <a:txBody>
                    <a:bodyPr/>
                    <a:lstStyle/>
                    <a:p>
                      <a:pPr indent="0" lvl="0" marL="0" marR="0" rtl="0" algn="l">
                        <a:spcBef>
                          <a:spcPts val="0"/>
                        </a:spcBef>
                        <a:spcAft>
                          <a:spcPts val="0"/>
                        </a:spcAft>
                        <a:buNone/>
                      </a:pPr>
                      <a:r>
                        <a:t/>
                      </a:r>
                      <a:endParaRPr b="1" sz="1100">
                        <a:solidFill>
                          <a:srgbClr val="002060"/>
                        </a:solidFill>
                        <a:latin typeface="Calibri"/>
                        <a:ea typeface="Calibri"/>
                        <a:cs typeface="Calibri"/>
                        <a:sym typeface="Calibri"/>
                      </a:endParaRPr>
                    </a:p>
                  </a:txBody>
                  <a:tcPr marT="34300" marB="34300" marR="68575" marL="68575" anchor="ctr"/>
                </a:tc>
                <a:tc>
                  <a:txBody>
                    <a:bodyPr/>
                    <a:lstStyle/>
                    <a:p>
                      <a:pPr indent="0" lvl="0" marL="0" marR="0" rtl="0" algn="l">
                        <a:spcBef>
                          <a:spcPts val="0"/>
                        </a:spcBef>
                        <a:spcAft>
                          <a:spcPts val="0"/>
                        </a:spcAft>
                        <a:buNone/>
                      </a:pPr>
                      <a:r>
                        <a:t/>
                      </a:r>
                      <a:endParaRPr b="1" sz="1100">
                        <a:solidFill>
                          <a:srgbClr val="002060"/>
                        </a:solidFill>
                        <a:latin typeface="Calibri"/>
                        <a:ea typeface="Calibri"/>
                        <a:cs typeface="Calibri"/>
                        <a:sym typeface="Calibri"/>
                      </a:endParaRPr>
                    </a:p>
                  </a:txBody>
                  <a:tcPr marT="34300" marB="34300" marR="68575" marL="68575" anchor="ctr"/>
                </a:tc>
                <a:tc>
                  <a:txBody>
                    <a:bodyPr/>
                    <a:lstStyle/>
                    <a:p>
                      <a:pPr indent="0" lvl="0" marL="0" marR="0" rtl="0" algn="l">
                        <a:spcBef>
                          <a:spcPts val="0"/>
                        </a:spcBef>
                        <a:spcAft>
                          <a:spcPts val="0"/>
                        </a:spcAft>
                        <a:buNone/>
                      </a:pPr>
                      <a:r>
                        <a:t/>
                      </a:r>
                      <a:endParaRPr b="1" sz="1100">
                        <a:solidFill>
                          <a:srgbClr val="002060"/>
                        </a:solidFill>
                        <a:latin typeface="Calibri"/>
                        <a:ea typeface="Calibri"/>
                        <a:cs typeface="Calibri"/>
                        <a:sym typeface="Calibri"/>
                      </a:endParaRPr>
                    </a:p>
                  </a:txBody>
                  <a:tcPr marT="34300" marB="34300" marR="68575" marL="68575" anchor="ctr"/>
                </a:tc>
              </a:tr>
              <a:tr h="314700">
                <a:tc>
                  <a:txBody>
                    <a:bodyPr/>
                    <a:lstStyle/>
                    <a:p>
                      <a:pPr indent="0" lvl="0" marL="0" marR="0" rtl="0" algn="l">
                        <a:spcBef>
                          <a:spcPts val="0"/>
                        </a:spcBef>
                        <a:spcAft>
                          <a:spcPts val="0"/>
                        </a:spcAft>
                        <a:buNone/>
                      </a:pPr>
                      <a:r>
                        <a:t/>
                      </a:r>
                      <a:endParaRPr b="1" sz="1100">
                        <a:solidFill>
                          <a:srgbClr val="002060"/>
                        </a:solidFill>
                        <a:latin typeface="Calibri"/>
                        <a:ea typeface="Calibri"/>
                        <a:cs typeface="Calibri"/>
                        <a:sym typeface="Calibri"/>
                      </a:endParaRPr>
                    </a:p>
                  </a:txBody>
                  <a:tcPr marT="34300" marB="34300" marR="68575" marL="68575" anchor="ctr"/>
                </a:tc>
                <a:tc>
                  <a:txBody>
                    <a:bodyPr/>
                    <a:lstStyle/>
                    <a:p>
                      <a:pPr indent="0" lvl="0" marL="0" marR="0" rtl="0" algn="l">
                        <a:spcBef>
                          <a:spcPts val="0"/>
                        </a:spcBef>
                        <a:spcAft>
                          <a:spcPts val="0"/>
                        </a:spcAft>
                        <a:buNone/>
                      </a:pPr>
                      <a:r>
                        <a:t/>
                      </a:r>
                      <a:endParaRPr b="1" sz="1100">
                        <a:solidFill>
                          <a:srgbClr val="002060"/>
                        </a:solidFill>
                        <a:latin typeface="Calibri"/>
                        <a:ea typeface="Calibri"/>
                        <a:cs typeface="Calibri"/>
                        <a:sym typeface="Calibri"/>
                      </a:endParaRPr>
                    </a:p>
                  </a:txBody>
                  <a:tcPr marT="34300" marB="34300" marR="68575" marL="68575" anchor="ctr"/>
                </a:tc>
                <a:tc>
                  <a:txBody>
                    <a:bodyPr/>
                    <a:lstStyle/>
                    <a:p>
                      <a:pPr indent="0" lvl="0" marL="0" marR="0" rtl="0" algn="l">
                        <a:spcBef>
                          <a:spcPts val="0"/>
                        </a:spcBef>
                        <a:spcAft>
                          <a:spcPts val="0"/>
                        </a:spcAft>
                        <a:buNone/>
                      </a:pPr>
                      <a:r>
                        <a:t/>
                      </a:r>
                      <a:endParaRPr b="1" sz="1100">
                        <a:solidFill>
                          <a:srgbClr val="002060"/>
                        </a:solidFill>
                        <a:latin typeface="Calibri"/>
                        <a:ea typeface="Calibri"/>
                        <a:cs typeface="Calibri"/>
                        <a:sym typeface="Calibri"/>
                      </a:endParaRPr>
                    </a:p>
                  </a:txBody>
                  <a:tcPr marT="34300" marB="34300" marR="68575" marL="68575" anchor="ctr"/>
                </a:tc>
                <a:tc>
                  <a:txBody>
                    <a:bodyPr/>
                    <a:lstStyle/>
                    <a:p>
                      <a:pPr indent="0" lvl="0" marL="0" marR="0" rtl="0" algn="l">
                        <a:spcBef>
                          <a:spcPts val="0"/>
                        </a:spcBef>
                        <a:spcAft>
                          <a:spcPts val="0"/>
                        </a:spcAft>
                        <a:buNone/>
                      </a:pPr>
                      <a:r>
                        <a:t/>
                      </a:r>
                      <a:endParaRPr b="1" sz="1100">
                        <a:solidFill>
                          <a:srgbClr val="002060"/>
                        </a:solidFill>
                        <a:latin typeface="Calibri"/>
                        <a:ea typeface="Calibri"/>
                        <a:cs typeface="Calibri"/>
                        <a:sym typeface="Calibri"/>
                      </a:endParaRPr>
                    </a:p>
                  </a:txBody>
                  <a:tcPr marT="34300" marB="34300" marR="68575" marL="68575" anchor="ctr"/>
                </a:tc>
                <a:tc>
                  <a:txBody>
                    <a:bodyPr/>
                    <a:lstStyle/>
                    <a:p>
                      <a:pPr indent="0" lvl="0" marL="0" marR="0" rtl="0" algn="l">
                        <a:spcBef>
                          <a:spcPts val="0"/>
                        </a:spcBef>
                        <a:spcAft>
                          <a:spcPts val="0"/>
                        </a:spcAft>
                        <a:buNone/>
                      </a:pPr>
                      <a:r>
                        <a:t/>
                      </a:r>
                      <a:endParaRPr b="1" sz="1100">
                        <a:solidFill>
                          <a:srgbClr val="002060"/>
                        </a:solidFill>
                        <a:latin typeface="Calibri"/>
                        <a:ea typeface="Calibri"/>
                        <a:cs typeface="Calibri"/>
                        <a:sym typeface="Calibri"/>
                      </a:endParaRPr>
                    </a:p>
                  </a:txBody>
                  <a:tcPr marT="34300" marB="34300" marR="68575" marL="68575" anchor="ctr"/>
                </a:tc>
              </a:tr>
              <a:tr h="314700">
                <a:tc>
                  <a:txBody>
                    <a:bodyPr/>
                    <a:lstStyle/>
                    <a:p>
                      <a:pPr indent="0" lvl="0" marL="0" marR="0" rtl="0" algn="l">
                        <a:spcBef>
                          <a:spcPts val="0"/>
                        </a:spcBef>
                        <a:spcAft>
                          <a:spcPts val="0"/>
                        </a:spcAft>
                        <a:buNone/>
                      </a:pPr>
                      <a:r>
                        <a:t/>
                      </a:r>
                      <a:endParaRPr b="1" sz="1100">
                        <a:solidFill>
                          <a:srgbClr val="002060"/>
                        </a:solidFill>
                        <a:latin typeface="Calibri"/>
                        <a:ea typeface="Calibri"/>
                        <a:cs typeface="Calibri"/>
                        <a:sym typeface="Calibri"/>
                      </a:endParaRPr>
                    </a:p>
                  </a:txBody>
                  <a:tcPr marT="34300" marB="34300" marR="68575" marL="68575" anchor="ctr"/>
                </a:tc>
                <a:tc>
                  <a:txBody>
                    <a:bodyPr/>
                    <a:lstStyle/>
                    <a:p>
                      <a:pPr indent="0" lvl="0" marL="0" marR="0" rtl="0" algn="l">
                        <a:spcBef>
                          <a:spcPts val="0"/>
                        </a:spcBef>
                        <a:spcAft>
                          <a:spcPts val="0"/>
                        </a:spcAft>
                        <a:buNone/>
                      </a:pPr>
                      <a:r>
                        <a:t/>
                      </a:r>
                      <a:endParaRPr b="1" sz="1100">
                        <a:solidFill>
                          <a:srgbClr val="002060"/>
                        </a:solidFill>
                        <a:latin typeface="Calibri"/>
                        <a:ea typeface="Calibri"/>
                        <a:cs typeface="Calibri"/>
                        <a:sym typeface="Calibri"/>
                      </a:endParaRPr>
                    </a:p>
                  </a:txBody>
                  <a:tcPr marT="34300" marB="34300" marR="68575" marL="68575" anchor="ctr"/>
                </a:tc>
                <a:tc>
                  <a:txBody>
                    <a:bodyPr/>
                    <a:lstStyle/>
                    <a:p>
                      <a:pPr indent="0" lvl="0" marL="0" marR="0" rtl="0" algn="l">
                        <a:spcBef>
                          <a:spcPts val="0"/>
                        </a:spcBef>
                        <a:spcAft>
                          <a:spcPts val="0"/>
                        </a:spcAft>
                        <a:buNone/>
                      </a:pPr>
                      <a:r>
                        <a:t/>
                      </a:r>
                      <a:endParaRPr b="1" sz="1100">
                        <a:solidFill>
                          <a:srgbClr val="002060"/>
                        </a:solidFill>
                        <a:latin typeface="Calibri"/>
                        <a:ea typeface="Calibri"/>
                        <a:cs typeface="Calibri"/>
                        <a:sym typeface="Calibri"/>
                      </a:endParaRPr>
                    </a:p>
                  </a:txBody>
                  <a:tcPr marT="34300" marB="34300" marR="68575" marL="68575" anchor="ctr"/>
                </a:tc>
                <a:tc>
                  <a:txBody>
                    <a:bodyPr/>
                    <a:lstStyle/>
                    <a:p>
                      <a:pPr indent="0" lvl="0" marL="0" marR="0" rtl="0" algn="l">
                        <a:spcBef>
                          <a:spcPts val="0"/>
                        </a:spcBef>
                        <a:spcAft>
                          <a:spcPts val="0"/>
                        </a:spcAft>
                        <a:buNone/>
                      </a:pPr>
                      <a:r>
                        <a:t/>
                      </a:r>
                      <a:endParaRPr b="1" sz="1100">
                        <a:solidFill>
                          <a:srgbClr val="002060"/>
                        </a:solidFill>
                        <a:latin typeface="Calibri"/>
                        <a:ea typeface="Calibri"/>
                        <a:cs typeface="Calibri"/>
                        <a:sym typeface="Calibri"/>
                      </a:endParaRPr>
                    </a:p>
                  </a:txBody>
                  <a:tcPr marT="34300" marB="34300" marR="68575" marL="68575" anchor="ctr"/>
                </a:tc>
                <a:tc>
                  <a:txBody>
                    <a:bodyPr/>
                    <a:lstStyle/>
                    <a:p>
                      <a:pPr indent="0" lvl="0" marL="0" marR="0" rtl="0" algn="l">
                        <a:spcBef>
                          <a:spcPts val="0"/>
                        </a:spcBef>
                        <a:spcAft>
                          <a:spcPts val="0"/>
                        </a:spcAft>
                        <a:buNone/>
                      </a:pPr>
                      <a:r>
                        <a:t/>
                      </a:r>
                      <a:endParaRPr b="1" sz="1100">
                        <a:solidFill>
                          <a:srgbClr val="002060"/>
                        </a:solidFill>
                        <a:latin typeface="Calibri"/>
                        <a:ea typeface="Calibri"/>
                        <a:cs typeface="Calibri"/>
                        <a:sym typeface="Calibri"/>
                      </a:endParaRPr>
                    </a:p>
                  </a:txBody>
                  <a:tcPr marT="34300" marB="34300" marR="68575" marL="68575" anchor="ctr"/>
                </a:tc>
              </a:tr>
              <a:tr h="314700">
                <a:tc>
                  <a:txBody>
                    <a:bodyPr/>
                    <a:lstStyle/>
                    <a:p>
                      <a:pPr indent="0" lvl="0" marL="0" marR="0" rtl="0" algn="l">
                        <a:spcBef>
                          <a:spcPts val="0"/>
                        </a:spcBef>
                        <a:spcAft>
                          <a:spcPts val="0"/>
                        </a:spcAft>
                        <a:buNone/>
                      </a:pPr>
                      <a:r>
                        <a:t/>
                      </a:r>
                      <a:endParaRPr b="1" sz="1100">
                        <a:solidFill>
                          <a:srgbClr val="002060"/>
                        </a:solidFill>
                        <a:latin typeface="Calibri"/>
                        <a:ea typeface="Calibri"/>
                        <a:cs typeface="Calibri"/>
                        <a:sym typeface="Calibri"/>
                      </a:endParaRPr>
                    </a:p>
                  </a:txBody>
                  <a:tcPr marT="34300" marB="34300" marR="68575" marL="68575" anchor="ctr"/>
                </a:tc>
                <a:tc>
                  <a:txBody>
                    <a:bodyPr/>
                    <a:lstStyle/>
                    <a:p>
                      <a:pPr indent="0" lvl="0" marL="0" marR="0" rtl="0" algn="l">
                        <a:spcBef>
                          <a:spcPts val="0"/>
                        </a:spcBef>
                        <a:spcAft>
                          <a:spcPts val="0"/>
                        </a:spcAft>
                        <a:buNone/>
                      </a:pPr>
                      <a:r>
                        <a:t/>
                      </a:r>
                      <a:endParaRPr b="1" sz="1100">
                        <a:solidFill>
                          <a:srgbClr val="002060"/>
                        </a:solidFill>
                        <a:latin typeface="Calibri"/>
                        <a:ea typeface="Calibri"/>
                        <a:cs typeface="Calibri"/>
                        <a:sym typeface="Calibri"/>
                      </a:endParaRPr>
                    </a:p>
                  </a:txBody>
                  <a:tcPr marT="34300" marB="34300" marR="68575" marL="68575" anchor="ctr"/>
                </a:tc>
                <a:tc>
                  <a:txBody>
                    <a:bodyPr/>
                    <a:lstStyle/>
                    <a:p>
                      <a:pPr indent="0" lvl="0" marL="0" marR="0" rtl="0" algn="l">
                        <a:spcBef>
                          <a:spcPts val="0"/>
                        </a:spcBef>
                        <a:spcAft>
                          <a:spcPts val="0"/>
                        </a:spcAft>
                        <a:buNone/>
                      </a:pPr>
                      <a:r>
                        <a:t/>
                      </a:r>
                      <a:endParaRPr b="1" sz="1100">
                        <a:solidFill>
                          <a:srgbClr val="002060"/>
                        </a:solidFill>
                        <a:latin typeface="Calibri"/>
                        <a:ea typeface="Calibri"/>
                        <a:cs typeface="Calibri"/>
                        <a:sym typeface="Calibri"/>
                      </a:endParaRPr>
                    </a:p>
                  </a:txBody>
                  <a:tcPr marT="34300" marB="34300" marR="68575" marL="68575" anchor="ctr"/>
                </a:tc>
                <a:tc>
                  <a:txBody>
                    <a:bodyPr/>
                    <a:lstStyle/>
                    <a:p>
                      <a:pPr indent="0" lvl="0" marL="0" marR="0" rtl="0" algn="l">
                        <a:spcBef>
                          <a:spcPts val="0"/>
                        </a:spcBef>
                        <a:spcAft>
                          <a:spcPts val="0"/>
                        </a:spcAft>
                        <a:buNone/>
                      </a:pPr>
                      <a:r>
                        <a:t/>
                      </a:r>
                      <a:endParaRPr b="1" sz="1100">
                        <a:solidFill>
                          <a:srgbClr val="002060"/>
                        </a:solidFill>
                        <a:latin typeface="Calibri"/>
                        <a:ea typeface="Calibri"/>
                        <a:cs typeface="Calibri"/>
                        <a:sym typeface="Calibri"/>
                      </a:endParaRPr>
                    </a:p>
                  </a:txBody>
                  <a:tcPr marT="34300" marB="34300" marR="68575" marL="68575" anchor="ctr"/>
                </a:tc>
                <a:tc>
                  <a:txBody>
                    <a:bodyPr/>
                    <a:lstStyle/>
                    <a:p>
                      <a:pPr indent="0" lvl="0" marL="0" marR="0" rtl="0" algn="l">
                        <a:spcBef>
                          <a:spcPts val="0"/>
                        </a:spcBef>
                        <a:spcAft>
                          <a:spcPts val="0"/>
                        </a:spcAft>
                        <a:buNone/>
                      </a:pPr>
                      <a:r>
                        <a:t/>
                      </a:r>
                      <a:endParaRPr b="1" sz="1100">
                        <a:solidFill>
                          <a:srgbClr val="002060"/>
                        </a:solidFill>
                        <a:latin typeface="Calibri"/>
                        <a:ea typeface="Calibri"/>
                        <a:cs typeface="Calibri"/>
                        <a:sym typeface="Calibri"/>
                      </a:endParaRPr>
                    </a:p>
                  </a:txBody>
                  <a:tcPr marT="34300" marB="34300" marR="68575" marL="68575" anchor="ctr"/>
                </a:tc>
              </a:tr>
            </a:tbl>
          </a:graphicData>
        </a:graphic>
      </p:graphicFrame>
      <p:sp>
        <p:nvSpPr>
          <p:cNvPr id="775" name="Google Shape;775;p10"/>
          <p:cNvSpPr txBox="1"/>
          <p:nvPr>
            <p:ph idx="12" type="sldNum"/>
          </p:nvPr>
        </p:nvSpPr>
        <p:spPr>
          <a:xfrm>
            <a:off x="10945368" y="457200"/>
            <a:ext cx="987552" cy="27432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solidFill>
                  <a:srgbClr val="F5F5F5"/>
                </a:solidFill>
              </a:rPr>
              <a:t>‹#›</a:t>
            </a:fld>
            <a:endParaRPr>
              <a:solidFill>
                <a:srgbClr val="F5F5F5"/>
              </a:solidFill>
            </a:endParaRPr>
          </a:p>
        </p:txBody>
      </p:sp>
      <p:sp>
        <p:nvSpPr>
          <p:cNvPr id="776" name="Google Shape;776;p10"/>
          <p:cNvSpPr/>
          <p:nvPr/>
        </p:nvSpPr>
        <p:spPr>
          <a:xfrm>
            <a:off x="4262890" y="875782"/>
            <a:ext cx="7085696" cy="170297"/>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rgbClr val="000000"/>
              </a:solidFill>
              <a:latin typeface="EB Garamond"/>
              <a:ea typeface="EB Garamond"/>
              <a:cs typeface="EB Garamond"/>
              <a:sym typeface="EB Garamond"/>
            </a:endParaRPr>
          </a:p>
        </p:txBody>
      </p:sp>
      <p:sp>
        <p:nvSpPr>
          <p:cNvPr id="777" name="Google Shape;777;p10"/>
          <p:cNvSpPr txBox="1"/>
          <p:nvPr/>
        </p:nvSpPr>
        <p:spPr>
          <a:xfrm>
            <a:off x="3419476" y="324379"/>
            <a:ext cx="8772524" cy="5078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700">
                <a:solidFill>
                  <a:srgbClr val="000000"/>
                </a:solidFill>
                <a:latin typeface="Century Schoolbook"/>
                <a:ea typeface="Century Schoolbook"/>
                <a:cs typeface="Century Schoolbook"/>
                <a:sym typeface="Century Schoolbook"/>
              </a:rPr>
              <a:t>FY24 Strategic Plan Break-out</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2" name="Shape 782"/>
        <p:cNvGrpSpPr/>
        <p:nvPr/>
      </p:nvGrpSpPr>
      <p:grpSpPr>
        <a:xfrm>
          <a:off x="0" y="0"/>
          <a:ext cx="0" cy="0"/>
          <a:chOff x="0" y="0"/>
          <a:chExt cx="0" cy="0"/>
        </a:xfrm>
      </p:grpSpPr>
      <p:pic>
        <p:nvPicPr>
          <p:cNvPr id="783" name="Google Shape;783;p11"/>
          <p:cNvPicPr preferRelativeResize="0"/>
          <p:nvPr/>
        </p:nvPicPr>
        <p:blipFill rotWithShape="1">
          <a:blip r:embed="rId3">
            <a:alphaModFix/>
          </a:blip>
          <a:srcRect b="0" l="0" r="0" t="0"/>
          <a:stretch/>
        </p:blipFill>
        <p:spPr>
          <a:xfrm>
            <a:off x="8582454" y="5522119"/>
            <a:ext cx="870309" cy="392906"/>
          </a:xfrm>
          <a:prstGeom prst="rect">
            <a:avLst/>
          </a:prstGeom>
          <a:noFill/>
          <a:ln>
            <a:noFill/>
          </a:ln>
        </p:spPr>
      </p:pic>
      <p:graphicFrame>
        <p:nvGraphicFramePr>
          <p:cNvPr id="784" name="Google Shape;784;p11"/>
          <p:cNvGraphicFramePr/>
          <p:nvPr/>
        </p:nvGraphicFramePr>
        <p:xfrm>
          <a:off x="3552118" y="875782"/>
          <a:ext cx="3000000" cy="3000000"/>
        </p:xfrm>
        <a:graphic>
          <a:graphicData uri="http://schemas.openxmlformats.org/drawingml/2006/table">
            <a:tbl>
              <a:tblPr bandRow="1" firstRow="1">
                <a:noFill/>
                <a:tableStyleId>{D6D29DDD-781E-4CF1-AD33-324993C205E0}</a:tableStyleId>
              </a:tblPr>
              <a:tblGrid>
                <a:gridCol w="1626625"/>
                <a:gridCol w="1860950"/>
                <a:gridCol w="1870300"/>
                <a:gridCol w="1704675"/>
                <a:gridCol w="1444675"/>
              </a:tblGrid>
              <a:tr h="614775">
                <a:tc>
                  <a:txBody>
                    <a:bodyPr/>
                    <a:lstStyle/>
                    <a:p>
                      <a:pPr indent="0" lvl="0" marL="0" marR="0" rtl="0" algn="ctr">
                        <a:spcBef>
                          <a:spcPts val="0"/>
                        </a:spcBef>
                        <a:spcAft>
                          <a:spcPts val="0"/>
                        </a:spcAft>
                        <a:buNone/>
                      </a:pPr>
                      <a:r>
                        <a:rPr lang="en-US" sz="1400"/>
                        <a:t>Priorities</a:t>
                      </a:r>
                      <a:endParaRPr sz="1400">
                        <a:latin typeface="Calibri"/>
                        <a:ea typeface="Calibri"/>
                        <a:cs typeface="Calibri"/>
                        <a:sym typeface="Calibri"/>
                      </a:endParaRPr>
                    </a:p>
                  </a:txBody>
                  <a:tcPr marT="34300" marB="34300" marR="68575" marL="68575" anchor="ctr"/>
                </a:tc>
                <a:tc>
                  <a:txBody>
                    <a:bodyPr/>
                    <a:lstStyle/>
                    <a:p>
                      <a:pPr indent="0" lvl="0" marL="0" marR="0" rtl="0" algn="ctr">
                        <a:spcBef>
                          <a:spcPts val="0"/>
                        </a:spcBef>
                        <a:spcAft>
                          <a:spcPts val="0"/>
                        </a:spcAft>
                        <a:buNone/>
                      </a:pPr>
                      <a:r>
                        <a:rPr lang="en-US" sz="1400"/>
                        <a:t>APS FIVE Focus Area</a:t>
                      </a:r>
                      <a:endParaRPr sz="1400">
                        <a:latin typeface="Calibri"/>
                        <a:ea typeface="Calibri"/>
                        <a:cs typeface="Calibri"/>
                        <a:sym typeface="Calibri"/>
                      </a:endParaRPr>
                    </a:p>
                  </a:txBody>
                  <a:tcPr marT="34300" marB="34300" marR="68575" marL="68575" anchor="ctr"/>
                </a:tc>
                <a:tc>
                  <a:txBody>
                    <a:bodyPr/>
                    <a:lstStyle/>
                    <a:p>
                      <a:pPr indent="0" lvl="0" marL="0" marR="0" rtl="0" algn="ctr">
                        <a:spcBef>
                          <a:spcPts val="0"/>
                        </a:spcBef>
                        <a:spcAft>
                          <a:spcPts val="0"/>
                        </a:spcAft>
                        <a:buNone/>
                      </a:pPr>
                      <a:r>
                        <a:rPr lang="en-US" sz="1400"/>
                        <a:t>Strategies</a:t>
                      </a:r>
                      <a:endParaRPr sz="1400">
                        <a:latin typeface="Calibri"/>
                        <a:ea typeface="Calibri"/>
                        <a:cs typeface="Calibri"/>
                        <a:sym typeface="Calibri"/>
                      </a:endParaRPr>
                    </a:p>
                  </a:txBody>
                  <a:tcPr marT="34300" marB="34300" marR="68575" marL="68575" anchor="ctr"/>
                </a:tc>
                <a:tc>
                  <a:txBody>
                    <a:bodyPr/>
                    <a:lstStyle/>
                    <a:p>
                      <a:pPr indent="0" lvl="0" marL="0" marR="0" rtl="0" algn="ctr">
                        <a:spcBef>
                          <a:spcPts val="0"/>
                        </a:spcBef>
                        <a:spcAft>
                          <a:spcPts val="0"/>
                        </a:spcAft>
                        <a:buNone/>
                      </a:pPr>
                      <a:r>
                        <a:rPr b="1" lang="en-US" sz="1400">
                          <a:solidFill>
                            <a:schemeClr val="lt1"/>
                          </a:solidFill>
                        </a:rPr>
                        <a:t>Requests</a:t>
                      </a:r>
                      <a:endParaRPr b="1" sz="1400">
                        <a:solidFill>
                          <a:schemeClr val="lt1"/>
                        </a:solidFill>
                        <a:latin typeface="Calibri"/>
                        <a:ea typeface="Calibri"/>
                        <a:cs typeface="Calibri"/>
                        <a:sym typeface="Calibri"/>
                      </a:endParaRPr>
                    </a:p>
                  </a:txBody>
                  <a:tcPr marT="34300" marB="34300" marR="68575" marL="68575" anchor="ctr"/>
                </a:tc>
                <a:tc>
                  <a:txBody>
                    <a:bodyPr/>
                    <a:lstStyle/>
                    <a:p>
                      <a:pPr indent="0" lvl="0" marL="0" marR="0" rtl="0" algn="ctr">
                        <a:spcBef>
                          <a:spcPts val="0"/>
                        </a:spcBef>
                        <a:spcAft>
                          <a:spcPts val="0"/>
                        </a:spcAft>
                        <a:buNone/>
                      </a:pPr>
                      <a:r>
                        <a:rPr lang="en-US" sz="1400"/>
                        <a:t>Amount</a:t>
                      </a:r>
                      <a:endParaRPr sz="1400">
                        <a:latin typeface="Calibri"/>
                        <a:ea typeface="Calibri"/>
                        <a:cs typeface="Calibri"/>
                        <a:sym typeface="Calibri"/>
                      </a:endParaRPr>
                    </a:p>
                  </a:txBody>
                  <a:tcPr marT="34300" marB="34300" marR="68575" marL="68575" anchor="ctr"/>
                </a:tc>
              </a:tr>
              <a:tr h="3724225">
                <a:tc>
                  <a:txBody>
                    <a:bodyPr/>
                    <a:lstStyle/>
                    <a:p>
                      <a:pPr indent="0" lvl="0" marL="0" marR="0" rtl="0" algn="l">
                        <a:spcBef>
                          <a:spcPts val="0"/>
                        </a:spcBef>
                        <a:spcAft>
                          <a:spcPts val="0"/>
                        </a:spcAft>
                        <a:buNone/>
                      </a:pPr>
                      <a:r>
                        <a:rPr b="1" lang="en-US" sz="1400">
                          <a:solidFill>
                            <a:srgbClr val="002060"/>
                          </a:solidFill>
                          <a:latin typeface="Calibri"/>
                          <a:ea typeface="Calibri"/>
                          <a:cs typeface="Calibri"/>
                          <a:sym typeface="Calibri"/>
                        </a:rPr>
                        <a:t>Increase proficiency in literacy and math.</a:t>
                      </a:r>
                      <a:endParaRPr b="1" i="1" sz="1400">
                        <a:solidFill>
                          <a:srgbClr val="002060"/>
                        </a:solidFill>
                        <a:latin typeface="Calibri"/>
                        <a:ea typeface="Calibri"/>
                        <a:cs typeface="Calibri"/>
                        <a:sym typeface="Calibri"/>
                      </a:endParaRPr>
                    </a:p>
                  </a:txBody>
                  <a:tcPr marT="34300" marB="34300" marR="68575" marL="68575" anchor="b"/>
                </a:tc>
                <a:tc>
                  <a:txBody>
                    <a:bodyPr/>
                    <a:lstStyle/>
                    <a:p>
                      <a:pPr indent="0" lvl="0" marL="0" marR="0" rtl="0" algn="ctr">
                        <a:lnSpc>
                          <a:spcPct val="100000"/>
                        </a:lnSpc>
                        <a:spcBef>
                          <a:spcPts val="0"/>
                        </a:spcBef>
                        <a:spcAft>
                          <a:spcPts val="0"/>
                        </a:spcAft>
                        <a:buClr>
                          <a:srgbClr val="002060"/>
                        </a:buClr>
                        <a:buSzPts val="1400"/>
                        <a:buFont typeface="Calibri"/>
                        <a:buNone/>
                      </a:pPr>
                      <a:r>
                        <a:rPr b="1" lang="en-US" sz="1400">
                          <a:solidFill>
                            <a:srgbClr val="002060"/>
                          </a:solidFill>
                          <a:latin typeface="Calibri"/>
                          <a:ea typeface="Calibri"/>
                          <a:cs typeface="Calibri"/>
                          <a:sym typeface="Calibri"/>
                        </a:rPr>
                        <a:t>Curriculum &amp; Instruction</a:t>
                      </a:r>
                      <a:endParaRPr b="1" i="1" sz="1400">
                        <a:solidFill>
                          <a:srgbClr val="002060"/>
                        </a:solidFill>
                        <a:latin typeface="Calibri"/>
                        <a:ea typeface="Calibri"/>
                        <a:cs typeface="Calibri"/>
                        <a:sym typeface="Calibri"/>
                      </a:endParaRPr>
                    </a:p>
                  </a:txBody>
                  <a:tcPr marT="34300" marB="34300" marR="68575" marL="68575" anchor="b"/>
                </a:tc>
                <a:tc>
                  <a:txBody>
                    <a:bodyPr/>
                    <a:lstStyle/>
                    <a:p>
                      <a:pPr indent="0" lvl="0" marL="0" marR="0" rtl="0" algn="l">
                        <a:spcBef>
                          <a:spcPts val="0"/>
                        </a:spcBef>
                        <a:spcAft>
                          <a:spcPts val="0"/>
                        </a:spcAft>
                        <a:buNone/>
                      </a:pPr>
                      <a:r>
                        <a:rPr b="1" lang="en-US" sz="1400">
                          <a:solidFill>
                            <a:srgbClr val="002060"/>
                          </a:solidFill>
                          <a:latin typeface="Calibri"/>
                          <a:ea typeface="Calibri"/>
                          <a:cs typeface="Calibri"/>
                          <a:sym typeface="Calibri"/>
                        </a:rPr>
                        <a:t>Utilize small group instruction for individualized learning </a:t>
                      </a:r>
                      <a:endParaRPr b="1" i="1" sz="1400">
                        <a:solidFill>
                          <a:srgbClr val="002060"/>
                        </a:solidFill>
                        <a:latin typeface="Calibri"/>
                        <a:ea typeface="Calibri"/>
                        <a:cs typeface="Calibri"/>
                        <a:sym typeface="Calibri"/>
                      </a:endParaRPr>
                    </a:p>
                  </a:txBody>
                  <a:tcPr marT="34300" marB="34300" marR="68575" marL="68575" anchor="b"/>
                </a:tc>
                <a:tc>
                  <a:txBody>
                    <a:bodyPr/>
                    <a:lstStyle/>
                    <a:p>
                      <a:pPr indent="0" lvl="0" marL="0" marR="0" rtl="0" algn="l">
                        <a:lnSpc>
                          <a:spcPct val="100000"/>
                        </a:lnSpc>
                        <a:spcBef>
                          <a:spcPts val="0"/>
                        </a:spcBef>
                        <a:spcAft>
                          <a:spcPts val="0"/>
                        </a:spcAft>
                        <a:buClr>
                          <a:schemeClr val="dk1"/>
                        </a:buClr>
                        <a:buSzPts val="1400"/>
                        <a:buFont typeface="EB Garamond"/>
                        <a:buNone/>
                      </a:pPr>
                      <a:r>
                        <a:t/>
                      </a:r>
                      <a:endParaRPr b="1" sz="1400">
                        <a:solidFill>
                          <a:srgbClr val="002060"/>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400"/>
                        <a:buFont typeface="EB Garamond"/>
                        <a:buNone/>
                      </a:pPr>
                      <a:r>
                        <a:t/>
                      </a:r>
                      <a:endParaRPr b="1" sz="1400">
                        <a:solidFill>
                          <a:srgbClr val="002060"/>
                        </a:solidFill>
                        <a:latin typeface="Calibri"/>
                        <a:ea typeface="Calibri"/>
                        <a:cs typeface="Calibri"/>
                        <a:sym typeface="Calibri"/>
                      </a:endParaRPr>
                    </a:p>
                    <a:p>
                      <a:pPr indent="0" lvl="0" marL="0" marR="0" rtl="0" algn="l">
                        <a:lnSpc>
                          <a:spcPct val="100000"/>
                        </a:lnSpc>
                        <a:spcBef>
                          <a:spcPts val="0"/>
                        </a:spcBef>
                        <a:spcAft>
                          <a:spcPts val="0"/>
                        </a:spcAft>
                        <a:buClr>
                          <a:srgbClr val="002060"/>
                        </a:buClr>
                        <a:buSzPts val="1400"/>
                        <a:buFont typeface="Calibri"/>
                        <a:buNone/>
                      </a:pPr>
                      <a:r>
                        <a:rPr b="1" lang="en-US" sz="1400">
                          <a:solidFill>
                            <a:srgbClr val="002060"/>
                          </a:solidFill>
                          <a:latin typeface="Calibri"/>
                          <a:ea typeface="Calibri"/>
                          <a:cs typeface="Calibri"/>
                          <a:sym typeface="Calibri"/>
                        </a:rPr>
                        <a:t>Purchase I-Ready for after school tutorial </a:t>
                      </a:r>
                      <a:endParaRPr/>
                    </a:p>
                    <a:p>
                      <a:pPr indent="0" lvl="0" marL="0" marR="0" rtl="0" algn="l">
                        <a:lnSpc>
                          <a:spcPct val="100000"/>
                        </a:lnSpc>
                        <a:spcBef>
                          <a:spcPts val="0"/>
                        </a:spcBef>
                        <a:spcAft>
                          <a:spcPts val="0"/>
                        </a:spcAft>
                        <a:buClr>
                          <a:schemeClr val="dk1"/>
                        </a:buClr>
                        <a:buSzPts val="1400"/>
                        <a:buFont typeface="EB Garamond"/>
                        <a:buNone/>
                      </a:pPr>
                      <a:r>
                        <a:t/>
                      </a:r>
                      <a:endParaRPr b="1" sz="1400">
                        <a:solidFill>
                          <a:srgbClr val="002060"/>
                        </a:solidFill>
                        <a:latin typeface="Calibri"/>
                        <a:ea typeface="Calibri"/>
                        <a:cs typeface="Calibri"/>
                        <a:sym typeface="Calibri"/>
                      </a:endParaRPr>
                    </a:p>
                    <a:p>
                      <a:pPr indent="0" lvl="0" marL="0" marR="0" rtl="0" algn="l">
                        <a:lnSpc>
                          <a:spcPct val="100000"/>
                        </a:lnSpc>
                        <a:spcBef>
                          <a:spcPts val="0"/>
                        </a:spcBef>
                        <a:spcAft>
                          <a:spcPts val="0"/>
                        </a:spcAft>
                        <a:buClr>
                          <a:srgbClr val="002060"/>
                        </a:buClr>
                        <a:buSzPts val="1400"/>
                        <a:buFont typeface="Calibri"/>
                        <a:buNone/>
                      </a:pPr>
                      <a:r>
                        <a:rPr b="1" lang="en-US" sz="1400">
                          <a:solidFill>
                            <a:srgbClr val="002060"/>
                          </a:solidFill>
                          <a:latin typeface="Calibri"/>
                          <a:ea typeface="Calibri"/>
                          <a:cs typeface="Calibri"/>
                          <a:sym typeface="Calibri"/>
                        </a:rPr>
                        <a:t>Provide school transportation for student</a:t>
                      </a:r>
                      <a:endParaRPr/>
                    </a:p>
                    <a:p>
                      <a:pPr indent="0" lvl="0" marL="0" marR="0" rtl="0" algn="l">
                        <a:lnSpc>
                          <a:spcPct val="100000"/>
                        </a:lnSpc>
                        <a:spcBef>
                          <a:spcPts val="0"/>
                        </a:spcBef>
                        <a:spcAft>
                          <a:spcPts val="0"/>
                        </a:spcAft>
                        <a:buClr>
                          <a:schemeClr val="dk1"/>
                        </a:buClr>
                        <a:buSzPts val="1400"/>
                        <a:buFont typeface="EB Garamond"/>
                        <a:buNone/>
                      </a:pPr>
                      <a:r>
                        <a:t/>
                      </a:r>
                      <a:endParaRPr b="1" i="1" sz="1400">
                        <a:solidFill>
                          <a:srgbClr val="002060"/>
                        </a:solidFill>
                        <a:latin typeface="Calibri"/>
                        <a:ea typeface="Calibri"/>
                        <a:cs typeface="Calibri"/>
                        <a:sym typeface="Calibri"/>
                      </a:endParaRPr>
                    </a:p>
                    <a:p>
                      <a:pPr indent="0" lvl="0" marL="0" marR="0" rtl="0" algn="l">
                        <a:lnSpc>
                          <a:spcPct val="100000"/>
                        </a:lnSpc>
                        <a:spcBef>
                          <a:spcPts val="0"/>
                        </a:spcBef>
                        <a:spcAft>
                          <a:spcPts val="0"/>
                        </a:spcAft>
                        <a:buClr>
                          <a:srgbClr val="002060"/>
                        </a:buClr>
                        <a:buSzPts val="1400"/>
                        <a:buFont typeface="Calibri"/>
                        <a:buNone/>
                      </a:pPr>
                      <a:r>
                        <a:rPr b="1" i="0" lang="en-US" sz="1400">
                          <a:solidFill>
                            <a:srgbClr val="002060"/>
                          </a:solidFill>
                          <a:latin typeface="Calibri"/>
                          <a:ea typeface="Calibri"/>
                          <a:cs typeface="Calibri"/>
                          <a:sym typeface="Calibri"/>
                        </a:rPr>
                        <a:t>Provide stipends for after school teachers</a:t>
                      </a:r>
                      <a:endParaRPr/>
                    </a:p>
                    <a:p>
                      <a:pPr indent="0" lvl="0" marL="0" marR="0" rtl="0" algn="l">
                        <a:lnSpc>
                          <a:spcPct val="100000"/>
                        </a:lnSpc>
                        <a:spcBef>
                          <a:spcPts val="0"/>
                        </a:spcBef>
                        <a:spcAft>
                          <a:spcPts val="0"/>
                        </a:spcAft>
                        <a:buClr>
                          <a:schemeClr val="dk1"/>
                        </a:buClr>
                        <a:buSzPts val="1400"/>
                        <a:buFont typeface="EB Garamond"/>
                        <a:buNone/>
                      </a:pPr>
                      <a:r>
                        <a:t/>
                      </a:r>
                      <a:endParaRPr b="1" i="1" sz="1400">
                        <a:solidFill>
                          <a:srgbClr val="002060"/>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400"/>
                        <a:buFont typeface="EB Garamond"/>
                        <a:buNone/>
                      </a:pPr>
                      <a:r>
                        <a:t/>
                      </a:r>
                      <a:endParaRPr b="1" i="1" sz="1400">
                        <a:solidFill>
                          <a:srgbClr val="002060"/>
                        </a:solidFill>
                        <a:latin typeface="Calibri"/>
                        <a:ea typeface="Calibri"/>
                        <a:cs typeface="Calibri"/>
                        <a:sym typeface="Calibri"/>
                      </a:endParaRPr>
                    </a:p>
                  </a:txBody>
                  <a:tcPr marT="34300" marB="34300" marR="68575" marL="68575" anchor="b"/>
                </a:tc>
                <a:tc>
                  <a:txBody>
                    <a:bodyPr/>
                    <a:lstStyle/>
                    <a:p>
                      <a:pPr indent="0" lvl="0" marL="0" marR="0" rtl="0" algn="l">
                        <a:spcBef>
                          <a:spcPts val="0"/>
                        </a:spcBef>
                        <a:spcAft>
                          <a:spcPts val="0"/>
                        </a:spcAft>
                        <a:buNone/>
                      </a:pPr>
                      <a:r>
                        <a:rPr b="1" lang="en-US" sz="1400">
                          <a:solidFill>
                            <a:srgbClr val="002060"/>
                          </a:solidFill>
                          <a:latin typeface="Calibri"/>
                          <a:ea typeface="Calibri"/>
                          <a:cs typeface="Calibri"/>
                          <a:sym typeface="Calibri"/>
                        </a:rPr>
                        <a:t>215,000</a:t>
                      </a:r>
                      <a:endParaRPr/>
                    </a:p>
                    <a:p>
                      <a:pPr indent="0" lvl="0" marL="0" marR="0" rtl="0" algn="l">
                        <a:spcBef>
                          <a:spcPts val="0"/>
                        </a:spcBef>
                        <a:spcAft>
                          <a:spcPts val="0"/>
                        </a:spcAft>
                        <a:buNone/>
                      </a:pPr>
                      <a:r>
                        <a:t/>
                      </a:r>
                      <a:endParaRPr b="1" sz="1400">
                        <a:solidFill>
                          <a:srgbClr val="002060"/>
                        </a:solidFill>
                        <a:latin typeface="Calibri"/>
                        <a:ea typeface="Calibri"/>
                        <a:cs typeface="Calibri"/>
                        <a:sym typeface="Calibri"/>
                      </a:endParaRPr>
                    </a:p>
                  </a:txBody>
                  <a:tcPr marT="34300" marB="34300" marR="68575" marL="68575" anchor="b"/>
                </a:tc>
              </a:tr>
              <a:tr h="320900">
                <a:tc>
                  <a:txBody>
                    <a:bodyPr/>
                    <a:lstStyle/>
                    <a:p>
                      <a:pPr indent="0" lvl="0" marL="0" marR="0" rtl="0" algn="l">
                        <a:spcBef>
                          <a:spcPts val="0"/>
                        </a:spcBef>
                        <a:spcAft>
                          <a:spcPts val="0"/>
                        </a:spcAft>
                        <a:buNone/>
                      </a:pPr>
                      <a:r>
                        <a:t/>
                      </a:r>
                      <a:endParaRPr sz="800"/>
                    </a:p>
                  </a:txBody>
                  <a:tcPr marT="34300" marB="34300" marR="68575" marL="68575" anchor="ctr"/>
                </a:tc>
                <a:tc>
                  <a:txBody>
                    <a:bodyPr/>
                    <a:lstStyle/>
                    <a:p>
                      <a:pPr indent="0" lvl="0" marL="0" marR="0" rtl="0" algn="l">
                        <a:spcBef>
                          <a:spcPts val="0"/>
                        </a:spcBef>
                        <a:spcAft>
                          <a:spcPts val="0"/>
                        </a:spcAft>
                        <a:buNone/>
                      </a:pPr>
                      <a:r>
                        <a:t/>
                      </a:r>
                      <a:endParaRPr sz="800"/>
                    </a:p>
                  </a:txBody>
                  <a:tcPr marT="34300" marB="34300" marR="68575" marL="68575" anchor="ctr"/>
                </a:tc>
                <a:tc>
                  <a:txBody>
                    <a:bodyPr/>
                    <a:lstStyle/>
                    <a:p>
                      <a:pPr indent="0" lvl="0" marL="0" marR="0" rtl="0" algn="l">
                        <a:spcBef>
                          <a:spcPts val="0"/>
                        </a:spcBef>
                        <a:spcAft>
                          <a:spcPts val="0"/>
                        </a:spcAft>
                        <a:buNone/>
                      </a:pPr>
                      <a:r>
                        <a:t/>
                      </a:r>
                      <a:endParaRPr sz="800"/>
                    </a:p>
                  </a:txBody>
                  <a:tcPr marT="34300" marB="34300" marR="68575" marL="68575" anchor="ctr"/>
                </a:tc>
                <a:tc>
                  <a:txBody>
                    <a:bodyPr/>
                    <a:lstStyle/>
                    <a:p>
                      <a:pPr indent="0" lvl="0" marL="0" marR="0" rtl="0" algn="l">
                        <a:spcBef>
                          <a:spcPts val="0"/>
                        </a:spcBef>
                        <a:spcAft>
                          <a:spcPts val="0"/>
                        </a:spcAft>
                        <a:buNone/>
                      </a:pPr>
                      <a:r>
                        <a:t/>
                      </a:r>
                      <a:endParaRPr sz="800"/>
                    </a:p>
                  </a:txBody>
                  <a:tcPr marT="34300" marB="34300" marR="68575" marL="68575" anchor="ctr"/>
                </a:tc>
                <a:tc>
                  <a:txBody>
                    <a:bodyPr/>
                    <a:lstStyle/>
                    <a:p>
                      <a:pPr indent="0" lvl="0" marL="0" marR="0" rtl="0" algn="l">
                        <a:spcBef>
                          <a:spcPts val="0"/>
                        </a:spcBef>
                        <a:spcAft>
                          <a:spcPts val="0"/>
                        </a:spcAft>
                        <a:buNone/>
                      </a:pPr>
                      <a:r>
                        <a:t/>
                      </a:r>
                      <a:endParaRPr sz="800"/>
                    </a:p>
                  </a:txBody>
                  <a:tcPr marT="34300" marB="34300" marR="68575" marL="68575" anchor="ctr"/>
                </a:tc>
              </a:tr>
              <a:tr h="320900">
                <a:tc>
                  <a:txBody>
                    <a:bodyPr/>
                    <a:lstStyle/>
                    <a:p>
                      <a:pPr indent="0" lvl="0" marL="0" marR="0" rtl="0" algn="l">
                        <a:spcBef>
                          <a:spcPts val="0"/>
                        </a:spcBef>
                        <a:spcAft>
                          <a:spcPts val="0"/>
                        </a:spcAft>
                        <a:buNone/>
                      </a:pPr>
                      <a:r>
                        <a:t/>
                      </a:r>
                      <a:endParaRPr sz="800"/>
                    </a:p>
                  </a:txBody>
                  <a:tcPr marT="34300" marB="34300" marR="68575" marL="68575" anchor="ctr"/>
                </a:tc>
                <a:tc>
                  <a:txBody>
                    <a:bodyPr/>
                    <a:lstStyle/>
                    <a:p>
                      <a:pPr indent="0" lvl="0" marL="0" marR="0" rtl="0" algn="l">
                        <a:spcBef>
                          <a:spcPts val="0"/>
                        </a:spcBef>
                        <a:spcAft>
                          <a:spcPts val="0"/>
                        </a:spcAft>
                        <a:buNone/>
                      </a:pPr>
                      <a:r>
                        <a:t/>
                      </a:r>
                      <a:endParaRPr sz="800"/>
                    </a:p>
                  </a:txBody>
                  <a:tcPr marT="34300" marB="34300" marR="68575" marL="68575" anchor="ctr"/>
                </a:tc>
                <a:tc>
                  <a:txBody>
                    <a:bodyPr/>
                    <a:lstStyle/>
                    <a:p>
                      <a:pPr indent="0" lvl="0" marL="0" marR="0" rtl="0" algn="l">
                        <a:spcBef>
                          <a:spcPts val="0"/>
                        </a:spcBef>
                        <a:spcAft>
                          <a:spcPts val="0"/>
                        </a:spcAft>
                        <a:buNone/>
                      </a:pPr>
                      <a:r>
                        <a:t/>
                      </a:r>
                      <a:endParaRPr sz="800"/>
                    </a:p>
                  </a:txBody>
                  <a:tcPr marT="34300" marB="34300" marR="68575" marL="68575" anchor="ctr"/>
                </a:tc>
                <a:tc>
                  <a:txBody>
                    <a:bodyPr/>
                    <a:lstStyle/>
                    <a:p>
                      <a:pPr indent="0" lvl="0" marL="0" marR="0" rtl="0" algn="l">
                        <a:spcBef>
                          <a:spcPts val="0"/>
                        </a:spcBef>
                        <a:spcAft>
                          <a:spcPts val="0"/>
                        </a:spcAft>
                        <a:buNone/>
                      </a:pPr>
                      <a:r>
                        <a:t/>
                      </a:r>
                      <a:endParaRPr sz="800"/>
                    </a:p>
                  </a:txBody>
                  <a:tcPr marT="34300" marB="34300" marR="68575" marL="68575" anchor="ctr"/>
                </a:tc>
                <a:tc>
                  <a:txBody>
                    <a:bodyPr/>
                    <a:lstStyle/>
                    <a:p>
                      <a:pPr indent="0" lvl="0" marL="0" marR="0" rtl="0" algn="l">
                        <a:spcBef>
                          <a:spcPts val="0"/>
                        </a:spcBef>
                        <a:spcAft>
                          <a:spcPts val="0"/>
                        </a:spcAft>
                        <a:buNone/>
                      </a:pPr>
                      <a:r>
                        <a:t/>
                      </a:r>
                      <a:endParaRPr sz="800"/>
                    </a:p>
                  </a:txBody>
                  <a:tcPr marT="34300" marB="34300" marR="68575" marL="68575" anchor="ctr"/>
                </a:tc>
              </a:tr>
              <a:tr h="320900">
                <a:tc>
                  <a:txBody>
                    <a:bodyPr/>
                    <a:lstStyle/>
                    <a:p>
                      <a:pPr indent="0" lvl="0" marL="0" marR="0" rtl="0" algn="l">
                        <a:spcBef>
                          <a:spcPts val="0"/>
                        </a:spcBef>
                        <a:spcAft>
                          <a:spcPts val="0"/>
                        </a:spcAft>
                        <a:buNone/>
                      </a:pPr>
                      <a:r>
                        <a:t/>
                      </a:r>
                      <a:endParaRPr sz="800"/>
                    </a:p>
                  </a:txBody>
                  <a:tcPr marT="34300" marB="34300" marR="68575" marL="68575" anchor="ctr"/>
                </a:tc>
                <a:tc>
                  <a:txBody>
                    <a:bodyPr/>
                    <a:lstStyle/>
                    <a:p>
                      <a:pPr indent="0" lvl="0" marL="0" marR="0" rtl="0" algn="l">
                        <a:spcBef>
                          <a:spcPts val="0"/>
                        </a:spcBef>
                        <a:spcAft>
                          <a:spcPts val="0"/>
                        </a:spcAft>
                        <a:buNone/>
                      </a:pPr>
                      <a:r>
                        <a:t/>
                      </a:r>
                      <a:endParaRPr sz="800"/>
                    </a:p>
                  </a:txBody>
                  <a:tcPr marT="34300" marB="34300" marR="68575" marL="68575" anchor="ctr"/>
                </a:tc>
                <a:tc>
                  <a:txBody>
                    <a:bodyPr/>
                    <a:lstStyle/>
                    <a:p>
                      <a:pPr indent="0" lvl="0" marL="0" marR="0" rtl="0" algn="l">
                        <a:spcBef>
                          <a:spcPts val="0"/>
                        </a:spcBef>
                        <a:spcAft>
                          <a:spcPts val="0"/>
                        </a:spcAft>
                        <a:buNone/>
                      </a:pPr>
                      <a:r>
                        <a:t/>
                      </a:r>
                      <a:endParaRPr sz="800"/>
                    </a:p>
                  </a:txBody>
                  <a:tcPr marT="34300" marB="34300" marR="68575" marL="68575" anchor="ctr"/>
                </a:tc>
                <a:tc>
                  <a:txBody>
                    <a:bodyPr/>
                    <a:lstStyle/>
                    <a:p>
                      <a:pPr indent="0" lvl="0" marL="0" marR="0" rtl="0" algn="l">
                        <a:spcBef>
                          <a:spcPts val="0"/>
                        </a:spcBef>
                        <a:spcAft>
                          <a:spcPts val="0"/>
                        </a:spcAft>
                        <a:buNone/>
                      </a:pPr>
                      <a:r>
                        <a:t/>
                      </a:r>
                      <a:endParaRPr sz="800"/>
                    </a:p>
                  </a:txBody>
                  <a:tcPr marT="34300" marB="34300" marR="68575" marL="68575" anchor="ctr"/>
                </a:tc>
                <a:tc>
                  <a:txBody>
                    <a:bodyPr/>
                    <a:lstStyle/>
                    <a:p>
                      <a:pPr indent="0" lvl="0" marL="0" marR="0" rtl="0" algn="l">
                        <a:spcBef>
                          <a:spcPts val="0"/>
                        </a:spcBef>
                        <a:spcAft>
                          <a:spcPts val="0"/>
                        </a:spcAft>
                        <a:buNone/>
                      </a:pPr>
                      <a:r>
                        <a:t/>
                      </a:r>
                      <a:endParaRPr sz="800"/>
                    </a:p>
                  </a:txBody>
                  <a:tcPr marT="34300" marB="34300" marR="68575" marL="68575" anchor="ctr"/>
                </a:tc>
              </a:tr>
              <a:tr h="320900">
                <a:tc>
                  <a:txBody>
                    <a:bodyPr/>
                    <a:lstStyle/>
                    <a:p>
                      <a:pPr indent="0" lvl="0" marL="0" marR="0" rtl="0" algn="l">
                        <a:spcBef>
                          <a:spcPts val="0"/>
                        </a:spcBef>
                        <a:spcAft>
                          <a:spcPts val="0"/>
                        </a:spcAft>
                        <a:buNone/>
                      </a:pPr>
                      <a:r>
                        <a:t/>
                      </a:r>
                      <a:endParaRPr sz="800"/>
                    </a:p>
                  </a:txBody>
                  <a:tcPr marT="34300" marB="34300" marR="68575" marL="68575" anchor="ctr"/>
                </a:tc>
                <a:tc>
                  <a:txBody>
                    <a:bodyPr/>
                    <a:lstStyle/>
                    <a:p>
                      <a:pPr indent="0" lvl="0" marL="0" marR="0" rtl="0" algn="l">
                        <a:spcBef>
                          <a:spcPts val="0"/>
                        </a:spcBef>
                        <a:spcAft>
                          <a:spcPts val="0"/>
                        </a:spcAft>
                        <a:buNone/>
                      </a:pPr>
                      <a:r>
                        <a:t/>
                      </a:r>
                      <a:endParaRPr sz="800"/>
                    </a:p>
                  </a:txBody>
                  <a:tcPr marT="34300" marB="34300" marR="68575" marL="68575" anchor="ctr"/>
                </a:tc>
                <a:tc>
                  <a:txBody>
                    <a:bodyPr/>
                    <a:lstStyle/>
                    <a:p>
                      <a:pPr indent="0" lvl="0" marL="0" marR="0" rtl="0" algn="l">
                        <a:spcBef>
                          <a:spcPts val="0"/>
                        </a:spcBef>
                        <a:spcAft>
                          <a:spcPts val="0"/>
                        </a:spcAft>
                        <a:buNone/>
                      </a:pPr>
                      <a:r>
                        <a:t/>
                      </a:r>
                      <a:endParaRPr sz="800"/>
                    </a:p>
                  </a:txBody>
                  <a:tcPr marT="34300" marB="34300" marR="68575" marL="68575" anchor="ctr"/>
                </a:tc>
                <a:tc>
                  <a:txBody>
                    <a:bodyPr/>
                    <a:lstStyle/>
                    <a:p>
                      <a:pPr indent="0" lvl="0" marL="0" marR="0" rtl="0" algn="l">
                        <a:spcBef>
                          <a:spcPts val="0"/>
                        </a:spcBef>
                        <a:spcAft>
                          <a:spcPts val="0"/>
                        </a:spcAft>
                        <a:buNone/>
                      </a:pPr>
                      <a:r>
                        <a:t/>
                      </a:r>
                      <a:endParaRPr sz="800"/>
                    </a:p>
                  </a:txBody>
                  <a:tcPr marT="34300" marB="34300" marR="68575" marL="68575" anchor="ctr"/>
                </a:tc>
                <a:tc>
                  <a:txBody>
                    <a:bodyPr/>
                    <a:lstStyle/>
                    <a:p>
                      <a:pPr indent="0" lvl="0" marL="0" marR="0" rtl="0" algn="l">
                        <a:spcBef>
                          <a:spcPts val="0"/>
                        </a:spcBef>
                        <a:spcAft>
                          <a:spcPts val="0"/>
                        </a:spcAft>
                        <a:buNone/>
                      </a:pPr>
                      <a:r>
                        <a:t/>
                      </a:r>
                      <a:endParaRPr sz="800"/>
                    </a:p>
                  </a:txBody>
                  <a:tcPr marT="34300" marB="34300" marR="68575" marL="68575" anchor="ctr"/>
                </a:tc>
              </a:tr>
              <a:tr h="320900">
                <a:tc>
                  <a:txBody>
                    <a:bodyPr/>
                    <a:lstStyle/>
                    <a:p>
                      <a:pPr indent="0" lvl="0" marL="0" marR="0" rtl="0" algn="l">
                        <a:spcBef>
                          <a:spcPts val="0"/>
                        </a:spcBef>
                        <a:spcAft>
                          <a:spcPts val="0"/>
                        </a:spcAft>
                        <a:buNone/>
                      </a:pPr>
                      <a:r>
                        <a:t/>
                      </a:r>
                      <a:endParaRPr sz="800"/>
                    </a:p>
                  </a:txBody>
                  <a:tcPr marT="34300" marB="34300" marR="68575" marL="68575" anchor="ctr"/>
                </a:tc>
                <a:tc>
                  <a:txBody>
                    <a:bodyPr/>
                    <a:lstStyle/>
                    <a:p>
                      <a:pPr indent="0" lvl="0" marL="0" marR="0" rtl="0" algn="l">
                        <a:spcBef>
                          <a:spcPts val="0"/>
                        </a:spcBef>
                        <a:spcAft>
                          <a:spcPts val="0"/>
                        </a:spcAft>
                        <a:buNone/>
                      </a:pPr>
                      <a:r>
                        <a:t/>
                      </a:r>
                      <a:endParaRPr sz="800"/>
                    </a:p>
                  </a:txBody>
                  <a:tcPr marT="34300" marB="34300" marR="68575" marL="68575" anchor="ctr"/>
                </a:tc>
                <a:tc>
                  <a:txBody>
                    <a:bodyPr/>
                    <a:lstStyle/>
                    <a:p>
                      <a:pPr indent="0" lvl="0" marL="0" marR="0" rtl="0" algn="l">
                        <a:spcBef>
                          <a:spcPts val="0"/>
                        </a:spcBef>
                        <a:spcAft>
                          <a:spcPts val="0"/>
                        </a:spcAft>
                        <a:buNone/>
                      </a:pPr>
                      <a:r>
                        <a:t/>
                      </a:r>
                      <a:endParaRPr sz="800"/>
                    </a:p>
                  </a:txBody>
                  <a:tcPr marT="34300" marB="34300" marR="68575" marL="68575" anchor="ctr"/>
                </a:tc>
                <a:tc>
                  <a:txBody>
                    <a:bodyPr/>
                    <a:lstStyle/>
                    <a:p>
                      <a:pPr indent="0" lvl="0" marL="0" marR="0" rtl="0" algn="l">
                        <a:spcBef>
                          <a:spcPts val="0"/>
                        </a:spcBef>
                        <a:spcAft>
                          <a:spcPts val="0"/>
                        </a:spcAft>
                        <a:buNone/>
                      </a:pPr>
                      <a:r>
                        <a:t/>
                      </a:r>
                      <a:endParaRPr sz="800"/>
                    </a:p>
                  </a:txBody>
                  <a:tcPr marT="34300" marB="34300" marR="68575" marL="68575" anchor="ctr"/>
                </a:tc>
                <a:tc>
                  <a:txBody>
                    <a:bodyPr/>
                    <a:lstStyle/>
                    <a:p>
                      <a:pPr indent="0" lvl="0" marL="0" marR="0" rtl="0" algn="l">
                        <a:spcBef>
                          <a:spcPts val="0"/>
                        </a:spcBef>
                        <a:spcAft>
                          <a:spcPts val="0"/>
                        </a:spcAft>
                        <a:buNone/>
                      </a:pPr>
                      <a:r>
                        <a:t/>
                      </a:r>
                      <a:endParaRPr sz="800"/>
                    </a:p>
                  </a:txBody>
                  <a:tcPr marT="34300" marB="34300" marR="68575" marL="68575" anchor="ctr"/>
                </a:tc>
              </a:tr>
            </a:tbl>
          </a:graphicData>
        </a:graphic>
      </p:graphicFrame>
      <p:sp>
        <p:nvSpPr>
          <p:cNvPr id="785" name="Google Shape;785;p11"/>
          <p:cNvSpPr txBox="1"/>
          <p:nvPr>
            <p:ph idx="12" type="sldNum"/>
          </p:nvPr>
        </p:nvSpPr>
        <p:spPr>
          <a:xfrm>
            <a:off x="10945368" y="457200"/>
            <a:ext cx="987552" cy="27432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solidFill>
                  <a:srgbClr val="F5F5F5"/>
                </a:solidFill>
              </a:rPr>
              <a:t>‹#›</a:t>
            </a:fld>
            <a:endParaRPr>
              <a:solidFill>
                <a:srgbClr val="F5F5F5"/>
              </a:solidFill>
            </a:endParaRPr>
          </a:p>
        </p:txBody>
      </p:sp>
      <p:sp>
        <p:nvSpPr>
          <p:cNvPr id="786" name="Google Shape;786;p11"/>
          <p:cNvSpPr/>
          <p:nvPr/>
        </p:nvSpPr>
        <p:spPr>
          <a:xfrm>
            <a:off x="4262890" y="875782"/>
            <a:ext cx="7085696" cy="170297"/>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rgbClr val="000000"/>
              </a:solidFill>
              <a:latin typeface="EB Garamond"/>
              <a:ea typeface="EB Garamond"/>
              <a:cs typeface="EB Garamond"/>
              <a:sym typeface="EB Garamond"/>
            </a:endParaRPr>
          </a:p>
        </p:txBody>
      </p:sp>
      <p:sp>
        <p:nvSpPr>
          <p:cNvPr id="787" name="Google Shape;787;p11"/>
          <p:cNvSpPr txBox="1"/>
          <p:nvPr/>
        </p:nvSpPr>
        <p:spPr>
          <a:xfrm>
            <a:off x="3419476" y="324379"/>
            <a:ext cx="8772524" cy="4001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000">
                <a:solidFill>
                  <a:schemeClr val="dk1"/>
                </a:solidFill>
                <a:latin typeface="Century Schoolbook"/>
                <a:ea typeface="Century Schoolbook"/>
                <a:cs typeface="Century Schoolbook"/>
                <a:sym typeface="Century Schoolbook"/>
              </a:rPr>
              <a:t>Plan for FY24 CARES Allocation</a:t>
            </a:r>
            <a:endParaRPr b="1" sz="2000">
              <a:solidFill>
                <a:srgbClr val="000000"/>
              </a:solidFill>
              <a:latin typeface="Century Schoolbook"/>
              <a:ea typeface="Century Schoolbook"/>
              <a:cs typeface="Century Schoolbook"/>
              <a:sym typeface="Century Schoolbook"/>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2" name="Shape 792"/>
        <p:cNvGrpSpPr/>
        <p:nvPr/>
      </p:nvGrpSpPr>
      <p:grpSpPr>
        <a:xfrm>
          <a:off x="0" y="0"/>
          <a:ext cx="0" cy="0"/>
          <a:chOff x="0" y="0"/>
          <a:chExt cx="0" cy="0"/>
        </a:xfrm>
      </p:grpSpPr>
      <p:sp>
        <p:nvSpPr>
          <p:cNvPr id="793" name="Google Shape;793;p12"/>
          <p:cNvSpPr txBox="1"/>
          <p:nvPr/>
        </p:nvSpPr>
        <p:spPr>
          <a:xfrm>
            <a:off x="2438400" y="257044"/>
            <a:ext cx="8229600" cy="602055"/>
          </a:xfrm>
          <a:prstGeom prst="rect">
            <a:avLst/>
          </a:prstGeom>
          <a:noFill/>
          <a:ln>
            <a:noFill/>
          </a:ln>
        </p:spPr>
        <p:txBody>
          <a:bodyPr anchorCtr="0" anchor="ctr" bIns="45700" lIns="91425" spcFirstLastPara="1" rIns="91425" wrap="square" tIns="45700">
            <a:normAutofit fontScale="47500" lnSpcReduction="20000"/>
          </a:bodyPr>
          <a:lstStyle/>
          <a:p>
            <a:pPr indent="0" lvl="0" marL="0" marR="0" rtl="0" algn="ctr">
              <a:spcBef>
                <a:spcPts val="0"/>
              </a:spcBef>
              <a:spcAft>
                <a:spcPts val="0"/>
              </a:spcAft>
              <a:buClr>
                <a:srgbClr val="000000"/>
              </a:buClr>
              <a:buSzPct val="100000"/>
              <a:buFont typeface="Calibri"/>
              <a:buNone/>
            </a:pPr>
            <a:r>
              <a:rPr lang="en-US" sz="4400">
                <a:solidFill>
                  <a:srgbClr val="000000"/>
                </a:solidFill>
                <a:latin typeface="Calibri"/>
                <a:ea typeface="Calibri"/>
                <a:cs typeface="Calibri"/>
                <a:sym typeface="Calibri"/>
              </a:rPr>
              <a:t>Budget by Function (Required)</a:t>
            </a:r>
            <a:endParaRPr/>
          </a:p>
          <a:p>
            <a:pPr indent="0" lvl="0" marL="0" marR="0" rtl="0" algn="ctr">
              <a:spcBef>
                <a:spcPts val="0"/>
              </a:spcBef>
              <a:spcAft>
                <a:spcPts val="0"/>
              </a:spcAft>
              <a:buClr>
                <a:srgbClr val="000000"/>
              </a:buClr>
              <a:buSzPct val="100000"/>
              <a:buFont typeface="Calibri"/>
              <a:buNone/>
            </a:pPr>
            <a:r>
              <a:rPr i="1" lang="en-US" sz="3400">
                <a:solidFill>
                  <a:srgbClr val="000000"/>
                </a:solidFill>
                <a:latin typeface="Calibri"/>
                <a:ea typeface="Calibri"/>
                <a:cs typeface="Calibri"/>
                <a:sym typeface="Calibri"/>
              </a:rPr>
              <a:t>*Based on Current Allocation of School Budget</a:t>
            </a:r>
            <a:endParaRPr/>
          </a:p>
          <a:p>
            <a:pPr indent="0" lvl="0" marL="0" marR="0" rtl="0" algn="ctr">
              <a:spcBef>
                <a:spcPts val="0"/>
              </a:spcBef>
              <a:spcAft>
                <a:spcPts val="0"/>
              </a:spcAft>
              <a:buClr>
                <a:schemeClr val="dk1"/>
              </a:buClr>
              <a:buSzPct val="100000"/>
              <a:buFont typeface="Arial Black"/>
              <a:buNone/>
            </a:pPr>
            <a:r>
              <a:t/>
            </a:r>
            <a:endParaRPr sz="4400">
              <a:solidFill>
                <a:srgbClr val="000000"/>
              </a:solidFill>
              <a:latin typeface="Calibri"/>
              <a:ea typeface="Calibri"/>
              <a:cs typeface="Calibri"/>
              <a:sym typeface="Calibri"/>
            </a:endParaRPr>
          </a:p>
        </p:txBody>
      </p:sp>
      <p:sp>
        <p:nvSpPr>
          <p:cNvPr id="794" name="Google Shape;794;p12"/>
          <p:cNvSpPr txBox="1"/>
          <p:nvPr>
            <p:ph idx="12" type="sldNum"/>
          </p:nvPr>
        </p:nvSpPr>
        <p:spPr>
          <a:xfrm>
            <a:off x="10945368" y="457200"/>
            <a:ext cx="987552" cy="27432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solidFill>
                  <a:srgbClr val="F5F5F5"/>
                </a:solidFill>
              </a:rPr>
              <a:t>‹#›</a:t>
            </a:fld>
            <a:endParaRPr>
              <a:solidFill>
                <a:srgbClr val="F5F5F5"/>
              </a:solidFill>
            </a:endParaRPr>
          </a:p>
        </p:txBody>
      </p:sp>
      <p:sp>
        <p:nvSpPr>
          <p:cNvPr id="795" name="Google Shape;795;p12"/>
          <p:cNvSpPr txBox="1"/>
          <p:nvPr/>
        </p:nvSpPr>
        <p:spPr>
          <a:xfrm>
            <a:off x="3829616" y="2073244"/>
            <a:ext cx="5902859" cy="212756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EB Garamond"/>
              <a:ea typeface="EB Garamond"/>
              <a:cs typeface="EB Garamond"/>
              <a:sym typeface="EB Garamond"/>
            </a:endParaRPr>
          </a:p>
        </p:txBody>
      </p:sp>
      <p:graphicFrame>
        <p:nvGraphicFramePr>
          <p:cNvPr id="796" name="Google Shape;796;p12"/>
          <p:cNvGraphicFramePr/>
          <p:nvPr/>
        </p:nvGraphicFramePr>
        <p:xfrm>
          <a:off x="2154724" y="1548142"/>
          <a:ext cx="8513275" cy="4146487"/>
        </p:xfrm>
        <a:graphic>
          <a:graphicData uri="http://schemas.openxmlformats.org/presentationml/2006/ole">
            <mc:AlternateContent>
              <mc:Choice Requires="v">
                <p:oleObj r:id="rId4" imgH="4146487" imgW="8513275" progId="Excel.Sheet.12" spid="_x0000_s1">
                  <p:embed/>
                </p:oleObj>
              </mc:Choice>
              <mc:Fallback>
                <p:oleObj r:id="rId5" imgH="4146487" imgW="8513275" progId="Excel.Sheet.12">
                  <p:embed/>
                  <p:pic>
                    <p:nvPicPr>
                      <p:cNvPr id="796" name="Google Shape;796;p12"/>
                      <p:cNvPicPr preferRelativeResize="0"/>
                      <p:nvPr/>
                    </p:nvPicPr>
                    <p:blipFill rotWithShape="1">
                      <a:blip r:embed="rId6">
                        <a:alphaModFix/>
                      </a:blip>
                      <a:srcRect b="0" l="0" r="0" t="0"/>
                      <a:stretch/>
                    </p:blipFill>
                    <p:spPr>
                      <a:xfrm>
                        <a:off x="2154724" y="1548142"/>
                        <a:ext cx="8513275" cy="4146487"/>
                      </a:xfrm>
                      <a:prstGeom prst="rect">
                        <a:avLst/>
                      </a:prstGeom>
                      <a:noFill/>
                      <a:ln>
                        <a:noFill/>
                      </a:ln>
                    </p:spPr>
                  </p:pic>
                </p:oleObj>
              </mc:Fallback>
            </mc:AlternateContent>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1" name="Shape 801"/>
        <p:cNvGrpSpPr/>
        <p:nvPr/>
      </p:nvGrpSpPr>
      <p:grpSpPr>
        <a:xfrm>
          <a:off x="0" y="0"/>
          <a:ext cx="0" cy="0"/>
          <a:chOff x="0" y="0"/>
          <a:chExt cx="0" cy="0"/>
        </a:xfrm>
      </p:grpSpPr>
      <p:sp>
        <p:nvSpPr>
          <p:cNvPr id="802" name="Google Shape;802;p13"/>
          <p:cNvSpPr txBox="1"/>
          <p:nvPr/>
        </p:nvSpPr>
        <p:spPr>
          <a:xfrm rot="-1220374">
            <a:off x="4631561" y="2684567"/>
            <a:ext cx="3163045" cy="101566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6000">
                <a:solidFill>
                  <a:srgbClr val="F0CAA2"/>
                </a:solidFill>
                <a:latin typeface="EB Garamond"/>
                <a:ea typeface="EB Garamond"/>
                <a:cs typeface="EB Garamond"/>
                <a:sym typeface="EB Garamond"/>
              </a:rPr>
              <a:t>Example</a:t>
            </a:r>
            <a:endParaRPr/>
          </a:p>
        </p:txBody>
      </p:sp>
      <p:sp>
        <p:nvSpPr>
          <p:cNvPr id="803" name="Google Shape;803;p13"/>
          <p:cNvSpPr txBox="1"/>
          <p:nvPr/>
        </p:nvSpPr>
        <p:spPr>
          <a:xfrm>
            <a:off x="2438400" y="109669"/>
            <a:ext cx="8229600" cy="719891"/>
          </a:xfrm>
          <a:prstGeom prst="rect">
            <a:avLst/>
          </a:prstGeom>
          <a:noFill/>
          <a:ln>
            <a:noFill/>
          </a:ln>
        </p:spPr>
        <p:txBody>
          <a:bodyPr anchorCtr="0" anchor="ctr" bIns="45700" lIns="91425" spcFirstLastPara="1" rIns="91425" wrap="square" tIns="45700">
            <a:normAutofit fontScale="55000" lnSpcReduction="20000"/>
          </a:bodyPr>
          <a:lstStyle/>
          <a:p>
            <a:pPr indent="0" lvl="0" marL="0" marR="0" rtl="0" algn="ctr">
              <a:spcBef>
                <a:spcPts val="0"/>
              </a:spcBef>
              <a:spcAft>
                <a:spcPts val="0"/>
              </a:spcAft>
              <a:buClr>
                <a:srgbClr val="000000"/>
              </a:buClr>
              <a:buSzPct val="100000"/>
              <a:buFont typeface="Calibri"/>
              <a:buNone/>
            </a:pPr>
            <a:r>
              <a:rPr lang="en-US" sz="4400">
                <a:solidFill>
                  <a:srgbClr val="000000"/>
                </a:solidFill>
                <a:latin typeface="Calibri"/>
                <a:ea typeface="Calibri"/>
                <a:cs typeface="Calibri"/>
                <a:sym typeface="Calibri"/>
              </a:rPr>
              <a:t>Budget by Function (Required)</a:t>
            </a:r>
            <a:endParaRPr/>
          </a:p>
          <a:p>
            <a:pPr indent="0" lvl="0" marL="0" marR="0" rtl="0" algn="ctr">
              <a:spcBef>
                <a:spcPts val="0"/>
              </a:spcBef>
              <a:spcAft>
                <a:spcPts val="0"/>
              </a:spcAft>
              <a:buClr>
                <a:srgbClr val="000000"/>
              </a:buClr>
              <a:buSzPct val="100000"/>
              <a:buFont typeface="Calibri"/>
              <a:buNone/>
            </a:pPr>
            <a:r>
              <a:rPr i="1" lang="en-US" sz="3600">
                <a:solidFill>
                  <a:srgbClr val="000000"/>
                </a:solidFill>
                <a:latin typeface="Calibri"/>
                <a:ea typeface="Calibri"/>
                <a:cs typeface="Calibri"/>
                <a:sym typeface="Calibri"/>
              </a:rPr>
              <a:t>*Based on Current Allocation of School Budget</a:t>
            </a:r>
            <a:endParaRPr/>
          </a:p>
        </p:txBody>
      </p:sp>
      <p:sp>
        <p:nvSpPr>
          <p:cNvPr id="804" name="Google Shape;804;p13"/>
          <p:cNvSpPr txBox="1"/>
          <p:nvPr>
            <p:ph idx="12" type="sldNum"/>
          </p:nvPr>
        </p:nvSpPr>
        <p:spPr>
          <a:xfrm>
            <a:off x="10945368" y="457200"/>
            <a:ext cx="987552" cy="27432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solidFill>
                  <a:srgbClr val="F5F5F5"/>
                </a:solidFill>
              </a:rPr>
              <a:t>‹#›</a:t>
            </a:fld>
            <a:endParaRPr>
              <a:solidFill>
                <a:srgbClr val="F5F5F5"/>
              </a:solidFill>
            </a:endParaRPr>
          </a:p>
        </p:txBody>
      </p:sp>
      <p:graphicFrame>
        <p:nvGraphicFramePr>
          <p:cNvPr id="805" name="Google Shape;805;p13"/>
          <p:cNvGraphicFramePr/>
          <p:nvPr/>
        </p:nvGraphicFramePr>
        <p:xfrm>
          <a:off x="2172832" y="1366837"/>
          <a:ext cx="7776926" cy="4753305"/>
        </p:xfrm>
        <a:graphic>
          <a:graphicData uri="http://schemas.openxmlformats.org/drawingml/2006/chart">
            <c:chart r:id="rId3"/>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0" name="Shape 810"/>
        <p:cNvGrpSpPr/>
        <p:nvPr/>
      </p:nvGrpSpPr>
      <p:grpSpPr>
        <a:xfrm>
          <a:off x="0" y="0"/>
          <a:ext cx="0" cy="0"/>
          <a:chOff x="0" y="0"/>
          <a:chExt cx="0" cy="0"/>
        </a:xfrm>
      </p:grpSpPr>
      <p:sp>
        <p:nvSpPr>
          <p:cNvPr id="811" name="Google Shape;811;p14"/>
          <p:cNvSpPr txBox="1"/>
          <p:nvPr>
            <p:ph type="title"/>
          </p:nvPr>
        </p:nvSpPr>
        <p:spPr>
          <a:xfrm>
            <a:off x="3173691" y="347472"/>
            <a:ext cx="6922809" cy="768096"/>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accent6"/>
              </a:buClr>
              <a:buSzPts val="2300"/>
              <a:buFont typeface="Arial Black"/>
              <a:buNone/>
            </a:pPr>
            <a:r>
              <a:rPr lang="en-US" sz="2300"/>
              <a:t>QUESTIONS FOR THE GO TEAM TO CONSIDER AND DISCUSS</a:t>
            </a:r>
            <a:endParaRPr/>
          </a:p>
        </p:txBody>
      </p:sp>
      <p:sp>
        <p:nvSpPr>
          <p:cNvPr id="812" name="Google Shape;812;p14"/>
          <p:cNvSpPr txBox="1"/>
          <p:nvPr>
            <p:ph idx="12" type="sldNum"/>
          </p:nvPr>
        </p:nvSpPr>
        <p:spPr>
          <a:xfrm>
            <a:off x="9733026" y="457200"/>
            <a:ext cx="740664" cy="27432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None/>
            </a:pPr>
            <a:fld id="{00000000-1234-1234-1234-123412341234}" type="slidenum">
              <a:rPr lang="en-US"/>
              <a:t>‹#›</a:t>
            </a:fld>
            <a:endParaRPr/>
          </a:p>
        </p:txBody>
      </p:sp>
      <p:grpSp>
        <p:nvGrpSpPr>
          <p:cNvPr id="813" name="Google Shape;813;p14"/>
          <p:cNvGrpSpPr/>
          <p:nvPr/>
        </p:nvGrpSpPr>
        <p:grpSpPr>
          <a:xfrm>
            <a:off x="1928621" y="1409762"/>
            <a:ext cx="9777604" cy="5128135"/>
            <a:chOff x="0" y="62"/>
            <a:chExt cx="9777604" cy="5128135"/>
          </a:xfrm>
        </p:grpSpPr>
        <p:sp>
          <p:nvSpPr>
            <p:cNvPr id="814" name="Google Shape;814;p14"/>
            <p:cNvSpPr/>
            <p:nvPr/>
          </p:nvSpPr>
          <p:spPr>
            <a:xfrm rot="5400000">
              <a:off x="5648159" y="-1878006"/>
              <a:ext cx="2001223" cy="6257666"/>
            </a:xfrm>
            <a:prstGeom prst="round2SameRect">
              <a:avLst>
                <a:gd fmla="val 16667" name="adj1"/>
                <a:gd fmla="val 0" name="adj2"/>
              </a:avLst>
            </a:prstGeom>
            <a:solidFill>
              <a:srgbClr val="EFD6CB">
                <a:alpha val="89803"/>
              </a:srgbClr>
            </a:solidFill>
            <a:ln cap="flat" cmpd="sng" w="12700">
              <a:solidFill>
                <a:srgbClr val="EFD6CB">
                  <a:alpha val="89803"/>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5" name="Google Shape;815;p14"/>
            <p:cNvSpPr txBox="1"/>
            <p:nvPr/>
          </p:nvSpPr>
          <p:spPr>
            <a:xfrm>
              <a:off x="3519938" y="347907"/>
              <a:ext cx="6159974" cy="1805839"/>
            </a:xfrm>
            <a:prstGeom prst="rect">
              <a:avLst/>
            </a:prstGeom>
            <a:noFill/>
            <a:ln>
              <a:noFill/>
            </a:ln>
          </p:spPr>
          <p:txBody>
            <a:bodyPr anchorCtr="0" anchor="ctr" bIns="30475" lIns="60950" spcFirstLastPara="1" rIns="60950" wrap="square" tIns="30475">
              <a:noAutofit/>
            </a:bodyPr>
            <a:lstStyle/>
            <a:p>
              <a:pPr indent="-171450" lvl="1" marL="171450" marR="0" rtl="0" algn="l">
                <a:lnSpc>
                  <a:spcPct val="90000"/>
                </a:lnSpc>
                <a:spcBef>
                  <a:spcPts val="0"/>
                </a:spcBef>
                <a:spcAft>
                  <a:spcPts val="0"/>
                </a:spcAft>
                <a:buClr>
                  <a:schemeClr val="dk1"/>
                </a:buClr>
                <a:buSzPts val="1600"/>
                <a:buFont typeface="EB Garamond"/>
                <a:buChar char="•"/>
              </a:pPr>
              <a:r>
                <a:rPr b="0" i="0" lang="en-US" sz="1600" u="none" cap="none" strike="noStrike">
                  <a:solidFill>
                    <a:schemeClr val="dk1"/>
                  </a:solidFill>
                  <a:latin typeface="EB Garamond"/>
                  <a:ea typeface="EB Garamond"/>
                  <a:cs typeface="EB Garamond"/>
                  <a:sym typeface="EB Garamond"/>
                </a:rPr>
                <a:t>Are new positions and/or resources included in the budget to address our major priorities? </a:t>
              </a:r>
              <a:endParaRPr/>
            </a:p>
            <a:p>
              <a:pPr indent="-171450" lvl="1" marL="171450" marR="0" rtl="0" algn="l">
                <a:lnSpc>
                  <a:spcPct val="90000"/>
                </a:lnSpc>
                <a:spcBef>
                  <a:spcPts val="240"/>
                </a:spcBef>
                <a:spcAft>
                  <a:spcPts val="0"/>
                </a:spcAft>
                <a:buClr>
                  <a:schemeClr val="dk1"/>
                </a:buClr>
                <a:buSzPts val="1600"/>
                <a:buFont typeface="EB Garamond"/>
                <a:buChar char="•"/>
              </a:pPr>
              <a:r>
                <a:rPr b="0" i="0" lang="en-US" sz="1600" u="none" cap="none" strike="noStrike">
                  <a:solidFill>
                    <a:schemeClr val="dk1"/>
                  </a:solidFill>
                  <a:latin typeface="EB Garamond"/>
                  <a:ea typeface="EB Garamond"/>
                  <a:cs typeface="EB Garamond"/>
                  <a:sym typeface="EB Garamond"/>
                </a:rPr>
                <a:t>Do we know (as a team) the plan to support implementation of these priorities beyond the budget (ex. What strategies will be implemented)? </a:t>
              </a:r>
              <a:endParaRPr/>
            </a:p>
            <a:p>
              <a:pPr indent="-171450" lvl="1" marL="171450" marR="0" rtl="0" algn="l">
                <a:lnSpc>
                  <a:spcPct val="90000"/>
                </a:lnSpc>
                <a:spcBef>
                  <a:spcPts val="240"/>
                </a:spcBef>
                <a:spcAft>
                  <a:spcPts val="0"/>
                </a:spcAft>
                <a:buClr>
                  <a:schemeClr val="dk1"/>
                </a:buClr>
                <a:buSzPts val="1600"/>
                <a:buFont typeface="EB Garamond"/>
                <a:buChar char="•"/>
              </a:pPr>
              <a:r>
                <a:rPr b="0" i="0" lang="en-US" sz="1600" u="none" cap="none" strike="noStrike">
                  <a:solidFill>
                    <a:schemeClr val="dk1"/>
                  </a:solidFill>
                  <a:latin typeface="EB Garamond"/>
                  <a:ea typeface="EB Garamond"/>
                  <a:cs typeface="EB Garamond"/>
                  <a:sym typeface="EB Garamond"/>
                </a:rPr>
                <a:t>What tradeoffs are being made in order to support these priorities? </a:t>
              </a:r>
              <a:endParaRPr/>
            </a:p>
          </p:txBody>
        </p:sp>
        <p:sp>
          <p:nvSpPr>
            <p:cNvPr id="816" name="Google Shape;816;p14"/>
            <p:cNvSpPr/>
            <p:nvPr/>
          </p:nvSpPr>
          <p:spPr>
            <a:xfrm>
              <a:off x="0" y="62"/>
              <a:ext cx="3519937" cy="2501529"/>
            </a:xfrm>
            <a:prstGeom prst="roundRect">
              <a:avLst>
                <a:gd fmla="val 16667" name="adj"/>
              </a:avLst>
            </a:prstGeom>
            <a:solidFill>
              <a:srgbClr val="D4781F"/>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7" name="Google Shape;817;p14"/>
            <p:cNvSpPr txBox="1"/>
            <p:nvPr/>
          </p:nvSpPr>
          <p:spPr>
            <a:xfrm>
              <a:off x="122115" y="122177"/>
              <a:ext cx="3275707" cy="2257299"/>
            </a:xfrm>
            <a:prstGeom prst="rect">
              <a:avLst/>
            </a:prstGeom>
            <a:noFill/>
            <a:ln>
              <a:noFill/>
            </a:ln>
          </p:spPr>
          <p:txBody>
            <a:bodyPr anchorCtr="0" anchor="ctr" bIns="49525" lIns="99050" spcFirstLastPara="1" rIns="99050" wrap="square" tIns="49525">
              <a:noAutofit/>
            </a:bodyPr>
            <a:lstStyle/>
            <a:p>
              <a:pPr indent="0" lvl="0" marL="0" marR="0" rtl="0" algn="ctr">
                <a:lnSpc>
                  <a:spcPct val="90000"/>
                </a:lnSpc>
                <a:spcBef>
                  <a:spcPts val="0"/>
                </a:spcBef>
                <a:spcAft>
                  <a:spcPts val="0"/>
                </a:spcAft>
                <a:buClr>
                  <a:schemeClr val="lt1"/>
                </a:buClr>
                <a:buSzPts val="2600"/>
                <a:buFont typeface="EB Garamond"/>
                <a:buNone/>
              </a:pPr>
              <a:r>
                <a:rPr lang="en-US" sz="2600">
                  <a:solidFill>
                    <a:schemeClr val="lt1"/>
                  </a:solidFill>
                  <a:latin typeface="EB Garamond"/>
                  <a:ea typeface="EB Garamond"/>
                  <a:cs typeface="EB Garamond"/>
                  <a:sym typeface="EB Garamond"/>
                </a:rPr>
                <a:t>Are our school’s priorities (from your strategic plan) reflected in this budget? </a:t>
              </a:r>
              <a:endParaRPr/>
            </a:p>
          </p:txBody>
        </p:sp>
        <p:sp>
          <p:nvSpPr>
            <p:cNvPr id="818" name="Google Shape;818;p14"/>
            <p:cNvSpPr/>
            <p:nvPr/>
          </p:nvSpPr>
          <p:spPr>
            <a:xfrm rot="5400000">
              <a:off x="5648159" y="748599"/>
              <a:ext cx="2001223" cy="6257666"/>
            </a:xfrm>
            <a:prstGeom prst="round2SameRect">
              <a:avLst>
                <a:gd fmla="val 16667" name="adj1"/>
                <a:gd fmla="val 0" name="adj2"/>
              </a:avLst>
            </a:prstGeom>
            <a:solidFill>
              <a:srgbClr val="EFD6CB">
                <a:alpha val="89803"/>
              </a:srgbClr>
            </a:solidFill>
            <a:ln cap="flat" cmpd="sng" w="12700">
              <a:solidFill>
                <a:srgbClr val="EFD6CB">
                  <a:alpha val="89803"/>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9" name="Google Shape;819;p14"/>
            <p:cNvSpPr txBox="1"/>
            <p:nvPr/>
          </p:nvSpPr>
          <p:spPr>
            <a:xfrm>
              <a:off x="3519938" y="2974512"/>
              <a:ext cx="6159974" cy="1805839"/>
            </a:xfrm>
            <a:prstGeom prst="rect">
              <a:avLst/>
            </a:prstGeom>
            <a:noFill/>
            <a:ln>
              <a:noFill/>
            </a:ln>
          </p:spPr>
          <p:txBody>
            <a:bodyPr anchorCtr="0" anchor="ctr" bIns="30475" lIns="60950" spcFirstLastPara="1" rIns="60950" wrap="square" tIns="30475">
              <a:noAutofit/>
            </a:bodyPr>
            <a:lstStyle/>
            <a:p>
              <a:pPr indent="-171450" lvl="1" marL="171450" marR="0" rtl="0" algn="l">
                <a:lnSpc>
                  <a:spcPct val="90000"/>
                </a:lnSpc>
                <a:spcBef>
                  <a:spcPts val="0"/>
                </a:spcBef>
                <a:spcAft>
                  <a:spcPts val="0"/>
                </a:spcAft>
                <a:buClr>
                  <a:schemeClr val="dk1"/>
                </a:buClr>
                <a:buSzPts val="1600"/>
                <a:buFont typeface="EB Garamond"/>
                <a:buChar char="•"/>
              </a:pPr>
              <a:r>
                <a:rPr b="0" i="0" lang="en-US" sz="1600" u="none" cap="none" strike="noStrike">
                  <a:solidFill>
                    <a:schemeClr val="dk1"/>
                  </a:solidFill>
                  <a:latin typeface="EB Garamond"/>
                  <a:ea typeface="EB Garamond"/>
                  <a:cs typeface="EB Garamond"/>
                  <a:sym typeface="EB Garamond"/>
                </a:rPr>
                <a:t>Cluster priorities- what staff, materials, etc. are dedicated to supporting our cluster’s priorities? </a:t>
              </a:r>
              <a:endParaRPr/>
            </a:p>
            <a:p>
              <a:pPr indent="-171450" lvl="1" marL="171450" marR="0" rtl="0" algn="l">
                <a:lnSpc>
                  <a:spcPct val="90000"/>
                </a:lnSpc>
                <a:spcBef>
                  <a:spcPts val="240"/>
                </a:spcBef>
                <a:spcAft>
                  <a:spcPts val="0"/>
                </a:spcAft>
                <a:buClr>
                  <a:schemeClr val="dk1"/>
                </a:buClr>
                <a:buSzPts val="1600"/>
                <a:buFont typeface="EB Garamond"/>
                <a:buChar char="•"/>
              </a:pPr>
              <a:r>
                <a:rPr b="0" i="0" lang="en-US" sz="1600" u="none" cap="none" strike="noStrike">
                  <a:solidFill>
                    <a:schemeClr val="dk1"/>
                  </a:solidFill>
                  <a:latin typeface="EB Garamond"/>
                  <a:ea typeface="EB Garamond"/>
                  <a:cs typeface="EB Garamond"/>
                  <a:sym typeface="EB Garamond"/>
                </a:rPr>
                <a:t>Signature programs- what staff, materials, etc. are dedicated to supporting our signature program? </a:t>
              </a:r>
              <a:endParaRPr/>
            </a:p>
            <a:p>
              <a:pPr indent="-171450" lvl="1" marL="171450" marR="0" rtl="0" algn="l">
                <a:lnSpc>
                  <a:spcPct val="90000"/>
                </a:lnSpc>
                <a:spcBef>
                  <a:spcPts val="240"/>
                </a:spcBef>
                <a:spcAft>
                  <a:spcPts val="0"/>
                </a:spcAft>
                <a:buClr>
                  <a:schemeClr val="dk1"/>
                </a:buClr>
                <a:buSzPts val="1600"/>
                <a:buFont typeface="EB Garamond"/>
                <a:buChar char="•"/>
              </a:pPr>
              <a:r>
                <a:rPr b="0" i="0" lang="en-US" sz="1600" u="none" cap="none" strike="noStrike">
                  <a:solidFill>
                    <a:schemeClr val="dk1"/>
                  </a:solidFill>
                  <a:latin typeface="EB Garamond"/>
                  <a:ea typeface="EB Garamond"/>
                  <a:cs typeface="EB Garamond"/>
                  <a:sym typeface="EB Garamond"/>
                </a:rPr>
                <a:t>Are there positions our school will share with another school, i.e. nurse, counselor?</a:t>
              </a:r>
              <a:endParaRPr/>
            </a:p>
          </p:txBody>
        </p:sp>
        <p:sp>
          <p:nvSpPr>
            <p:cNvPr id="820" name="Google Shape;820;p14"/>
            <p:cNvSpPr/>
            <p:nvPr/>
          </p:nvSpPr>
          <p:spPr>
            <a:xfrm>
              <a:off x="0" y="2626668"/>
              <a:ext cx="3519937" cy="2501529"/>
            </a:xfrm>
            <a:prstGeom prst="roundRect">
              <a:avLst>
                <a:gd fmla="val 16667" name="adj"/>
              </a:avLst>
            </a:prstGeom>
            <a:solidFill>
              <a:srgbClr val="D4781F"/>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1" name="Google Shape;821;p14"/>
            <p:cNvSpPr txBox="1"/>
            <p:nvPr/>
          </p:nvSpPr>
          <p:spPr>
            <a:xfrm>
              <a:off x="122115" y="2748783"/>
              <a:ext cx="3275707" cy="2257299"/>
            </a:xfrm>
            <a:prstGeom prst="rect">
              <a:avLst/>
            </a:prstGeom>
            <a:noFill/>
            <a:ln>
              <a:noFill/>
            </a:ln>
          </p:spPr>
          <p:txBody>
            <a:bodyPr anchorCtr="0" anchor="ctr" bIns="49525" lIns="99050" spcFirstLastPara="1" rIns="99050" wrap="square" tIns="49525">
              <a:noAutofit/>
            </a:bodyPr>
            <a:lstStyle/>
            <a:p>
              <a:pPr indent="0" lvl="0" marL="0" marR="0" rtl="0" algn="ctr">
                <a:lnSpc>
                  <a:spcPct val="90000"/>
                </a:lnSpc>
                <a:spcBef>
                  <a:spcPts val="0"/>
                </a:spcBef>
                <a:spcAft>
                  <a:spcPts val="0"/>
                </a:spcAft>
                <a:buClr>
                  <a:schemeClr val="lt1"/>
                </a:buClr>
                <a:buSzPts val="2600"/>
                <a:buFont typeface="EB Garamond"/>
                <a:buNone/>
              </a:pPr>
              <a:r>
                <a:rPr lang="en-US" sz="2600">
                  <a:solidFill>
                    <a:schemeClr val="lt1"/>
                  </a:solidFill>
                  <a:latin typeface="EB Garamond"/>
                  <a:ea typeface="EB Garamond"/>
                  <a:cs typeface="EB Garamond"/>
                  <a:sym typeface="EB Garamond"/>
                </a:rPr>
                <a:t> How are district and cluster priorities reflected in our budget? </a:t>
              </a:r>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5" name="Shape 825"/>
        <p:cNvGrpSpPr/>
        <p:nvPr/>
      </p:nvGrpSpPr>
      <p:grpSpPr>
        <a:xfrm>
          <a:off x="0" y="0"/>
          <a:ext cx="0" cy="0"/>
          <a:chOff x="0" y="0"/>
          <a:chExt cx="0" cy="0"/>
        </a:xfrm>
      </p:grpSpPr>
      <p:sp>
        <p:nvSpPr>
          <p:cNvPr id="826" name="Google Shape;826;p15"/>
          <p:cNvSpPr txBox="1"/>
          <p:nvPr>
            <p:ph type="title"/>
          </p:nvPr>
        </p:nvSpPr>
        <p:spPr>
          <a:xfrm>
            <a:off x="1167494" y="381000"/>
            <a:ext cx="9779183" cy="1325563"/>
          </a:xfrm>
          <a:prstGeom prst="rect">
            <a:avLst/>
          </a:prstGeom>
          <a:noFill/>
          <a:ln>
            <a:noFill/>
          </a:ln>
        </p:spPr>
        <p:txBody>
          <a:bodyPr anchorCtr="0" anchor="ctr" bIns="34275" lIns="68550" spcFirstLastPara="1" rIns="68550" wrap="square" tIns="34275">
            <a:normAutofit/>
          </a:bodyPr>
          <a:lstStyle/>
          <a:p>
            <a:pPr indent="0" lvl="0" marL="0" rtl="0" algn="l">
              <a:lnSpc>
                <a:spcPct val="90000"/>
              </a:lnSpc>
              <a:spcBef>
                <a:spcPts val="0"/>
              </a:spcBef>
              <a:spcAft>
                <a:spcPts val="0"/>
              </a:spcAft>
              <a:buClr>
                <a:schemeClr val="accent2"/>
              </a:buClr>
              <a:buSzPts val="6000"/>
              <a:buFont typeface="Arial"/>
              <a:buNone/>
            </a:pPr>
            <a:r>
              <a:rPr b="1" lang="en-US">
                <a:solidFill>
                  <a:schemeClr val="accent2"/>
                </a:solidFill>
              </a:rPr>
              <a:t>Where We’re </a:t>
            </a:r>
            <a:r>
              <a:rPr lang="en-US">
                <a:solidFill>
                  <a:schemeClr val="accent2"/>
                </a:solidFill>
              </a:rPr>
              <a:t>G</a:t>
            </a:r>
            <a:r>
              <a:rPr b="1" lang="en-US">
                <a:solidFill>
                  <a:schemeClr val="accent2"/>
                </a:solidFill>
              </a:rPr>
              <a:t>oing?</a:t>
            </a:r>
            <a:endParaRPr/>
          </a:p>
        </p:txBody>
      </p:sp>
      <p:sp>
        <p:nvSpPr>
          <p:cNvPr id="827" name="Google Shape;827;p15"/>
          <p:cNvSpPr txBox="1"/>
          <p:nvPr>
            <p:ph idx="1" type="body"/>
          </p:nvPr>
        </p:nvSpPr>
        <p:spPr>
          <a:xfrm>
            <a:off x="2268719" y="1357461"/>
            <a:ext cx="7465289" cy="4998891"/>
          </a:xfrm>
          <a:prstGeom prst="rect">
            <a:avLst/>
          </a:prstGeom>
          <a:noFill/>
          <a:ln>
            <a:noFill/>
          </a:ln>
        </p:spPr>
        <p:txBody>
          <a:bodyPr anchorCtr="0" anchor="t" bIns="34275" lIns="68550" spcFirstLastPara="1" rIns="68550" wrap="square" tIns="34275">
            <a:noAutofit/>
          </a:bodyPr>
          <a:lstStyle/>
          <a:p>
            <a:pPr indent="-457200" lvl="0" marL="520700" rtl="0" algn="l">
              <a:lnSpc>
                <a:spcPct val="90000"/>
              </a:lnSpc>
              <a:spcBef>
                <a:spcPts val="600"/>
              </a:spcBef>
              <a:spcAft>
                <a:spcPts val="0"/>
              </a:spcAft>
              <a:buClr>
                <a:schemeClr val="dk1"/>
              </a:buClr>
              <a:buSzPts val="2100"/>
              <a:buNone/>
            </a:pPr>
            <a:r>
              <a:rPr lang="en-US"/>
              <a:t>Our next meeting is the </a:t>
            </a:r>
            <a:r>
              <a:rPr b="1" lang="en-US" u="sng"/>
              <a:t>Budget Approval Meeting</a:t>
            </a:r>
            <a:r>
              <a:rPr lang="en-US"/>
              <a:t> </a:t>
            </a:r>
            <a:endParaRPr/>
          </a:p>
          <a:p>
            <a:pPr indent="-457200" lvl="0" marL="520700" rtl="0" algn="l">
              <a:lnSpc>
                <a:spcPct val="90000"/>
              </a:lnSpc>
              <a:spcBef>
                <a:spcPts val="600"/>
              </a:spcBef>
              <a:spcAft>
                <a:spcPts val="0"/>
              </a:spcAft>
              <a:buClr>
                <a:schemeClr val="dk1"/>
              </a:buClr>
              <a:buSzPts val="2100"/>
              <a:buNone/>
            </a:pPr>
            <a:r>
              <a:t/>
            </a:r>
            <a:endParaRPr/>
          </a:p>
          <a:p>
            <a:pPr indent="-457200" lvl="0" marL="520700" rtl="0" algn="l">
              <a:lnSpc>
                <a:spcPct val="90000"/>
              </a:lnSpc>
              <a:spcBef>
                <a:spcPts val="600"/>
              </a:spcBef>
              <a:spcAft>
                <a:spcPts val="0"/>
              </a:spcAft>
              <a:buClr>
                <a:srgbClr val="9F5C19"/>
              </a:buClr>
              <a:buSzPts val="2400"/>
              <a:buNone/>
            </a:pPr>
            <a:r>
              <a:rPr b="1" lang="en-US" sz="2400" u="sng">
                <a:solidFill>
                  <a:srgbClr val="9F5C19"/>
                </a:solidFill>
              </a:rPr>
              <a:t>What:</a:t>
            </a:r>
            <a:endParaRPr/>
          </a:p>
          <a:p>
            <a:pPr indent="-457200" lvl="0" marL="520700" rtl="0" algn="l">
              <a:lnSpc>
                <a:spcPct val="90000"/>
              </a:lnSpc>
              <a:spcBef>
                <a:spcPts val="600"/>
              </a:spcBef>
              <a:spcAft>
                <a:spcPts val="0"/>
              </a:spcAft>
              <a:buClr>
                <a:schemeClr val="dk1"/>
              </a:buClr>
              <a:buSzPts val="2100"/>
              <a:buNone/>
            </a:pPr>
            <a:r>
              <a:rPr lang="en-US"/>
              <a:t>	During this meeting we will </a:t>
            </a:r>
            <a:r>
              <a:rPr lang="en-US" sz="2000"/>
              <a:t>review the budget, which should be updated based on feedback from the staffing conference, Associate Superintendents, and key leaders. After review, GO Teams will need to </a:t>
            </a:r>
            <a:r>
              <a:rPr b="1" lang="en-US" sz="2000">
                <a:solidFill>
                  <a:schemeClr val="accent2"/>
                </a:solidFill>
              </a:rPr>
              <a:t>take action</a:t>
            </a:r>
            <a:r>
              <a:rPr lang="en-US" sz="2000">
                <a:solidFill>
                  <a:schemeClr val="accent2"/>
                </a:solidFill>
              </a:rPr>
              <a:t> </a:t>
            </a:r>
            <a:r>
              <a:rPr lang="en-US" sz="2000"/>
              <a:t>(i.e., vote) on the FY24 Budget.  </a:t>
            </a:r>
            <a:endParaRPr/>
          </a:p>
          <a:p>
            <a:pPr indent="0" lvl="0" marL="63500" rtl="0" algn="l">
              <a:lnSpc>
                <a:spcPct val="90000"/>
              </a:lnSpc>
              <a:spcBef>
                <a:spcPts val="600"/>
              </a:spcBef>
              <a:spcAft>
                <a:spcPts val="0"/>
              </a:spcAft>
              <a:buClr>
                <a:srgbClr val="9F5C19"/>
              </a:buClr>
              <a:buSzPts val="2400"/>
              <a:buNone/>
            </a:pPr>
            <a:r>
              <a:rPr b="1" lang="en-US" sz="2400" u="sng">
                <a:solidFill>
                  <a:srgbClr val="9F5C19"/>
                </a:solidFill>
              </a:rPr>
              <a:t>Why:</a:t>
            </a:r>
            <a:endParaRPr/>
          </a:p>
          <a:p>
            <a:pPr indent="-6350" lvl="0" marL="520700" rtl="0" algn="l">
              <a:lnSpc>
                <a:spcPct val="90000"/>
              </a:lnSpc>
              <a:spcBef>
                <a:spcPts val="600"/>
              </a:spcBef>
              <a:spcAft>
                <a:spcPts val="0"/>
              </a:spcAft>
              <a:buClr>
                <a:schemeClr val="dk1"/>
              </a:buClr>
              <a:buSzPts val="2000"/>
              <a:buNone/>
            </a:pPr>
            <a:r>
              <a:rPr lang="en-US" sz="2000"/>
              <a:t>Principals will present the final budget recommendations for GO Team approval. </a:t>
            </a:r>
            <a:endParaRPr b="1" sz="2000" u="sng"/>
          </a:p>
          <a:p>
            <a:pPr indent="0" lvl="0" marL="63500" rtl="0" algn="l">
              <a:lnSpc>
                <a:spcPct val="90000"/>
              </a:lnSpc>
              <a:spcBef>
                <a:spcPts val="600"/>
              </a:spcBef>
              <a:spcAft>
                <a:spcPts val="0"/>
              </a:spcAft>
              <a:buClr>
                <a:srgbClr val="9F5C19"/>
              </a:buClr>
              <a:buSzPts val="2400"/>
              <a:buNone/>
            </a:pPr>
            <a:r>
              <a:rPr b="1" lang="en-US" sz="2400" u="sng">
                <a:solidFill>
                  <a:srgbClr val="9F5C19"/>
                </a:solidFill>
              </a:rPr>
              <a:t>When:</a:t>
            </a:r>
            <a:endParaRPr/>
          </a:p>
          <a:p>
            <a:pPr indent="-6350" lvl="0" marL="520700" rtl="0" algn="l">
              <a:lnSpc>
                <a:spcPct val="90000"/>
              </a:lnSpc>
              <a:spcBef>
                <a:spcPts val="600"/>
              </a:spcBef>
              <a:spcAft>
                <a:spcPts val="0"/>
              </a:spcAft>
              <a:buClr>
                <a:schemeClr val="dk1"/>
              </a:buClr>
              <a:buSzPts val="2000"/>
              <a:buNone/>
            </a:pPr>
            <a:r>
              <a:rPr lang="en-US" sz="2000"/>
              <a:t>All approval meetings </a:t>
            </a:r>
            <a:r>
              <a:rPr b="1" lang="en-US" sz="2000">
                <a:solidFill>
                  <a:srgbClr val="FF0000"/>
                </a:solidFill>
              </a:rPr>
              <a:t>must</a:t>
            </a:r>
            <a:r>
              <a:rPr lang="en-US" sz="2000"/>
              <a:t> be held </a:t>
            </a:r>
            <a:r>
              <a:rPr b="1" lang="en-US" sz="2000">
                <a:solidFill>
                  <a:srgbClr val="FF0000"/>
                </a:solidFill>
              </a:rPr>
              <a:t>after</a:t>
            </a:r>
            <a:r>
              <a:rPr lang="en-US" sz="2000"/>
              <a:t> staffing conferences. Budgets must be approved by </a:t>
            </a:r>
            <a:r>
              <a:rPr b="1" lang="en-US" sz="2000">
                <a:solidFill>
                  <a:srgbClr val="FF0000"/>
                </a:solidFill>
              </a:rPr>
              <a:t>March 17</a:t>
            </a:r>
            <a:r>
              <a:rPr b="1" baseline="30000" lang="en-US" sz="2000">
                <a:solidFill>
                  <a:srgbClr val="FF0000"/>
                </a:solidFill>
              </a:rPr>
              <a:t>th</a:t>
            </a:r>
            <a:r>
              <a:rPr lang="en-US" sz="2000"/>
              <a:t>. </a:t>
            </a:r>
            <a:endParaRPr/>
          </a:p>
          <a:p>
            <a:pPr indent="0" lvl="0" marL="0" rtl="0" algn="l">
              <a:lnSpc>
                <a:spcPct val="90000"/>
              </a:lnSpc>
              <a:spcBef>
                <a:spcPts val="0"/>
              </a:spcBef>
              <a:spcAft>
                <a:spcPts val="0"/>
              </a:spcAft>
              <a:buClr>
                <a:schemeClr val="dk1"/>
              </a:buClr>
              <a:buSzPts val="2400"/>
              <a:buNone/>
            </a:pPr>
            <a:r>
              <a:t/>
            </a:r>
            <a:endParaRPr/>
          </a:p>
        </p:txBody>
      </p:sp>
      <p:sp>
        <p:nvSpPr>
          <p:cNvPr id="828" name="Google Shape;828;p15"/>
          <p:cNvSpPr txBox="1"/>
          <p:nvPr>
            <p:ph idx="12" type="sldNum"/>
          </p:nvPr>
        </p:nvSpPr>
        <p:spPr>
          <a:xfrm>
            <a:off x="10153277" y="6356352"/>
            <a:ext cx="1657723"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83A9"/>
                </a:solidFill>
                <a:latin typeface="Arial"/>
                <a:ea typeface="Arial"/>
                <a:cs typeface="Arial"/>
                <a:sym typeface="Arial"/>
              </a:rPr>
              <a:t>‹#›</a:t>
            </a:fld>
            <a:endParaRPr b="0" i="0" sz="1200" u="none" cap="none" strike="noStrike">
              <a:solidFill>
                <a:srgbClr val="0083A9"/>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2" name="Shape 832"/>
        <p:cNvGrpSpPr/>
        <p:nvPr/>
      </p:nvGrpSpPr>
      <p:grpSpPr>
        <a:xfrm>
          <a:off x="0" y="0"/>
          <a:ext cx="0" cy="0"/>
          <a:chOff x="0" y="0"/>
          <a:chExt cx="0" cy="0"/>
        </a:xfrm>
      </p:grpSpPr>
      <p:sp>
        <p:nvSpPr>
          <p:cNvPr id="833" name="Google Shape;833;p16"/>
          <p:cNvSpPr txBox="1"/>
          <p:nvPr>
            <p:ph type="ctrTitle"/>
          </p:nvPr>
        </p:nvSpPr>
        <p:spPr>
          <a:xfrm>
            <a:off x="2399621" y="1699022"/>
            <a:ext cx="4665209" cy="1790700"/>
          </a:xfrm>
          <a:prstGeom prst="rect">
            <a:avLst/>
          </a:prstGeom>
          <a:noFill/>
          <a:ln>
            <a:noFill/>
          </a:ln>
        </p:spPr>
        <p:txBody>
          <a:bodyPr anchorCtr="0" anchor="b" bIns="34275" lIns="68550" spcFirstLastPara="1" rIns="68550" wrap="square" tIns="34275">
            <a:noAutofit/>
          </a:bodyPr>
          <a:lstStyle/>
          <a:p>
            <a:pPr indent="0" lvl="0" marL="0" rtl="0" algn="l">
              <a:lnSpc>
                <a:spcPct val="90000"/>
              </a:lnSpc>
              <a:spcBef>
                <a:spcPts val="0"/>
              </a:spcBef>
              <a:spcAft>
                <a:spcPts val="0"/>
              </a:spcAft>
              <a:buClr>
                <a:schemeClr val="dk1"/>
              </a:buClr>
              <a:buSzPts val="6000"/>
              <a:buFont typeface="Arial"/>
              <a:buNone/>
            </a:pPr>
            <a:r>
              <a:rPr lang="en-US"/>
              <a:t>Thank you</a:t>
            </a:r>
            <a:endParaRPr/>
          </a:p>
        </p:txBody>
      </p:sp>
      <p:sp>
        <p:nvSpPr>
          <p:cNvPr id="834" name="Google Shape;834;p16"/>
          <p:cNvSpPr txBox="1"/>
          <p:nvPr>
            <p:ph idx="4294967295" type="sldNum"/>
          </p:nvPr>
        </p:nvSpPr>
        <p:spPr>
          <a:xfrm>
            <a:off x="10029826" y="5624513"/>
            <a:ext cx="638175" cy="273844"/>
          </a:xfrm>
          <a:prstGeom prst="rect">
            <a:avLst/>
          </a:prstGeom>
          <a:noFill/>
          <a:ln>
            <a:noFill/>
          </a:ln>
        </p:spPr>
        <p:txBody>
          <a:bodyPr anchorCtr="0" anchor="ctr" bIns="34275" lIns="68550" spcFirstLastPara="1" rIns="68550" wrap="square" tIns="34275">
            <a:noAutofit/>
          </a:bodyPr>
          <a:lstStyle/>
          <a:p>
            <a:pPr indent="0" lvl="0" marL="0" rtl="0" algn="r">
              <a:spcBef>
                <a:spcPts val="0"/>
              </a:spcBef>
              <a:spcAft>
                <a:spcPts val="0"/>
              </a:spcAft>
              <a:buNone/>
            </a:pPr>
            <a:fld id="{00000000-1234-1234-1234-123412341234}" type="slidenum">
              <a:rPr lang="en-US">
                <a:solidFill>
                  <a:srgbClr val="0083A9"/>
                </a:solidFill>
                <a:latin typeface="Arial"/>
                <a:ea typeface="Arial"/>
                <a:cs typeface="Arial"/>
                <a:sym typeface="Arial"/>
              </a:rPr>
              <a:t>‹#›</a:t>
            </a:fld>
            <a:endParaRPr>
              <a:solidFill>
                <a:srgbClr val="0083A9"/>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5" name="Shape 635"/>
        <p:cNvGrpSpPr/>
        <p:nvPr/>
      </p:nvGrpSpPr>
      <p:grpSpPr>
        <a:xfrm>
          <a:off x="0" y="0"/>
          <a:ext cx="0" cy="0"/>
          <a:chOff x="0" y="0"/>
          <a:chExt cx="0" cy="0"/>
        </a:xfrm>
      </p:grpSpPr>
      <p:sp>
        <p:nvSpPr>
          <p:cNvPr id="636" name="Google Shape;636;p2"/>
          <p:cNvSpPr txBox="1"/>
          <p:nvPr>
            <p:ph type="title"/>
          </p:nvPr>
        </p:nvSpPr>
        <p:spPr>
          <a:xfrm>
            <a:off x="2363724" y="344424"/>
            <a:ext cx="8003286" cy="768096"/>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accent6"/>
              </a:buClr>
              <a:buSzPts val="4800"/>
              <a:buFont typeface="Arial Black"/>
              <a:buNone/>
            </a:pPr>
            <a:r>
              <a:rPr lang="en-US" sz="4800"/>
              <a:t>NORMS</a:t>
            </a:r>
            <a:endParaRPr/>
          </a:p>
        </p:txBody>
      </p:sp>
      <p:sp>
        <p:nvSpPr>
          <p:cNvPr id="637" name="Google Shape;637;p2"/>
          <p:cNvSpPr txBox="1"/>
          <p:nvPr>
            <p:ph idx="12" type="sldNum"/>
          </p:nvPr>
        </p:nvSpPr>
        <p:spPr>
          <a:xfrm>
            <a:off x="9733026" y="457200"/>
            <a:ext cx="740664" cy="27432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None/>
            </a:pPr>
            <a:fld id="{00000000-1234-1234-1234-123412341234}" type="slidenum">
              <a:rPr lang="en-US"/>
              <a:t>‹#›</a:t>
            </a:fld>
            <a:endParaRPr/>
          </a:p>
        </p:txBody>
      </p:sp>
      <p:grpSp>
        <p:nvGrpSpPr>
          <p:cNvPr id="638" name="Google Shape;638;p2"/>
          <p:cNvGrpSpPr/>
          <p:nvPr/>
        </p:nvGrpSpPr>
        <p:grpSpPr>
          <a:xfrm>
            <a:off x="1472755" y="2046260"/>
            <a:ext cx="9785222" cy="3479854"/>
            <a:chOff x="133921" y="874685"/>
            <a:chExt cx="9785222" cy="3479854"/>
          </a:xfrm>
        </p:grpSpPr>
        <p:sp>
          <p:nvSpPr>
            <p:cNvPr id="639" name="Google Shape;639;p2"/>
            <p:cNvSpPr/>
            <p:nvPr/>
          </p:nvSpPr>
          <p:spPr>
            <a:xfrm>
              <a:off x="133921" y="874685"/>
              <a:ext cx="1295443" cy="1295443"/>
            </a:xfrm>
            <a:prstGeom prst="ellipse">
              <a:avLst/>
            </a:prstGeom>
            <a:solidFill>
              <a:srgbClr val="C9D7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0" name="Google Shape;640;p2"/>
            <p:cNvSpPr/>
            <p:nvPr/>
          </p:nvSpPr>
          <p:spPr>
            <a:xfrm>
              <a:off x="405964" y="1146728"/>
              <a:ext cx="751357" cy="751357"/>
            </a:xfrm>
            <a:prstGeom prst="rect">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1" name="Google Shape;641;p2"/>
            <p:cNvSpPr/>
            <p:nvPr/>
          </p:nvSpPr>
          <p:spPr>
            <a:xfrm>
              <a:off x="1706959" y="874685"/>
              <a:ext cx="3053544" cy="1295443"/>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2" name="Google Shape;642;p2"/>
            <p:cNvSpPr txBox="1"/>
            <p:nvPr/>
          </p:nvSpPr>
          <p:spPr>
            <a:xfrm>
              <a:off x="1706959" y="874685"/>
              <a:ext cx="3053544" cy="1295443"/>
            </a:xfrm>
            <a:prstGeom prst="rect">
              <a:avLst/>
            </a:prstGeom>
            <a:noFill/>
            <a:ln>
              <a:noFill/>
            </a:ln>
          </p:spPr>
          <p:txBody>
            <a:bodyPr anchorCtr="0" anchor="ctr" bIns="0" lIns="0" spcFirstLastPara="1" rIns="0" wrap="square" tIns="0">
              <a:noAutofit/>
            </a:bodyPr>
            <a:lstStyle/>
            <a:p>
              <a:pPr indent="0" lvl="0" marL="0" marR="0" rtl="0" algn="l">
                <a:lnSpc>
                  <a:spcPct val="90000"/>
                </a:lnSpc>
                <a:spcBef>
                  <a:spcPts val="0"/>
                </a:spcBef>
                <a:spcAft>
                  <a:spcPts val="0"/>
                </a:spcAft>
                <a:buClr>
                  <a:schemeClr val="dk1"/>
                </a:buClr>
                <a:buSzPts val="1800"/>
                <a:buFont typeface="EB Garamond"/>
                <a:buNone/>
              </a:pPr>
              <a:r>
                <a:rPr b="0" i="0" lang="en-US" sz="1800" u="none" cap="none" strike="noStrike">
                  <a:solidFill>
                    <a:schemeClr val="dk1"/>
                  </a:solidFill>
                  <a:latin typeface="EB Garamond"/>
                  <a:ea typeface="EB Garamond"/>
                  <a:cs typeface="EB Garamond"/>
                  <a:sym typeface="EB Garamond"/>
                </a:rPr>
                <a:t>This is a meeting of the GO Team. Only members of the team may participate in the discussion. Any members of the public present are here to quietly observe.</a:t>
              </a:r>
              <a:endParaRPr/>
            </a:p>
          </p:txBody>
        </p:sp>
        <p:sp>
          <p:nvSpPr>
            <p:cNvPr id="643" name="Google Shape;643;p2"/>
            <p:cNvSpPr/>
            <p:nvPr/>
          </p:nvSpPr>
          <p:spPr>
            <a:xfrm>
              <a:off x="5292561" y="874685"/>
              <a:ext cx="1295443" cy="1295443"/>
            </a:xfrm>
            <a:prstGeom prst="ellipse">
              <a:avLst/>
            </a:prstGeom>
            <a:solidFill>
              <a:srgbClr val="C9D7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4" name="Google Shape;644;p2"/>
            <p:cNvSpPr/>
            <p:nvPr/>
          </p:nvSpPr>
          <p:spPr>
            <a:xfrm>
              <a:off x="5564604" y="1146728"/>
              <a:ext cx="751357" cy="751357"/>
            </a:xfrm>
            <a:prstGeom prst="rect">
              <a:avLst/>
            </a:prstGeom>
            <a:blipFill rotWithShape="1">
              <a:blip r:embed="rId4">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5" name="Google Shape;645;p2"/>
            <p:cNvSpPr/>
            <p:nvPr/>
          </p:nvSpPr>
          <p:spPr>
            <a:xfrm>
              <a:off x="6865599" y="874685"/>
              <a:ext cx="3053544" cy="1295443"/>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6" name="Google Shape;646;p2"/>
            <p:cNvSpPr txBox="1"/>
            <p:nvPr/>
          </p:nvSpPr>
          <p:spPr>
            <a:xfrm>
              <a:off x="6865599" y="874685"/>
              <a:ext cx="3053544" cy="1295443"/>
            </a:xfrm>
            <a:prstGeom prst="rect">
              <a:avLst/>
            </a:prstGeom>
            <a:noFill/>
            <a:ln>
              <a:noFill/>
            </a:ln>
          </p:spPr>
          <p:txBody>
            <a:bodyPr anchorCtr="0" anchor="ctr" bIns="0" lIns="0" spcFirstLastPara="1" rIns="0" wrap="square" tIns="0">
              <a:noAutofit/>
            </a:bodyPr>
            <a:lstStyle/>
            <a:p>
              <a:pPr indent="0" lvl="0" marL="0" marR="0" rtl="0" algn="l">
                <a:lnSpc>
                  <a:spcPct val="90000"/>
                </a:lnSpc>
                <a:spcBef>
                  <a:spcPts val="0"/>
                </a:spcBef>
                <a:spcAft>
                  <a:spcPts val="0"/>
                </a:spcAft>
                <a:buClr>
                  <a:schemeClr val="dk1"/>
                </a:buClr>
                <a:buSzPts val="1800"/>
                <a:buFont typeface="EB Garamond"/>
                <a:buNone/>
              </a:pPr>
              <a:r>
                <a:rPr b="0" i="0" lang="en-US" sz="1800" u="none" cap="none" strike="noStrike">
                  <a:solidFill>
                    <a:schemeClr val="dk1"/>
                  </a:solidFill>
                  <a:latin typeface="EB Garamond"/>
                  <a:ea typeface="EB Garamond"/>
                  <a:cs typeface="EB Garamond"/>
                  <a:sym typeface="EB Garamond"/>
                </a:rPr>
                <a:t>We will follow the agenda as noticed to the public and stay on task.</a:t>
              </a:r>
              <a:endParaRPr/>
            </a:p>
          </p:txBody>
        </p:sp>
        <p:sp>
          <p:nvSpPr>
            <p:cNvPr id="647" name="Google Shape;647;p2"/>
            <p:cNvSpPr/>
            <p:nvPr/>
          </p:nvSpPr>
          <p:spPr>
            <a:xfrm>
              <a:off x="133921" y="3059096"/>
              <a:ext cx="1295443" cy="1295443"/>
            </a:xfrm>
            <a:prstGeom prst="ellipse">
              <a:avLst/>
            </a:prstGeom>
            <a:solidFill>
              <a:srgbClr val="C9D7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8" name="Google Shape;648;p2"/>
            <p:cNvSpPr/>
            <p:nvPr/>
          </p:nvSpPr>
          <p:spPr>
            <a:xfrm>
              <a:off x="405964" y="3331139"/>
              <a:ext cx="751357" cy="751357"/>
            </a:xfrm>
            <a:prstGeom prst="rect">
              <a:avLst/>
            </a:prstGeom>
            <a:blipFill rotWithShape="1">
              <a:blip r:embed="rId5">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9" name="Google Shape;649;p2"/>
            <p:cNvSpPr/>
            <p:nvPr/>
          </p:nvSpPr>
          <p:spPr>
            <a:xfrm>
              <a:off x="1706959" y="3059096"/>
              <a:ext cx="3053544" cy="1295443"/>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0" name="Google Shape;650;p2"/>
            <p:cNvSpPr txBox="1"/>
            <p:nvPr/>
          </p:nvSpPr>
          <p:spPr>
            <a:xfrm>
              <a:off x="1706959" y="3059096"/>
              <a:ext cx="3053544" cy="1295443"/>
            </a:xfrm>
            <a:prstGeom prst="rect">
              <a:avLst/>
            </a:prstGeom>
            <a:noFill/>
            <a:ln>
              <a:noFill/>
            </a:ln>
          </p:spPr>
          <p:txBody>
            <a:bodyPr anchorCtr="0" anchor="ctr" bIns="0" lIns="0" spcFirstLastPara="1" rIns="0" wrap="square" tIns="0">
              <a:noAutofit/>
            </a:bodyPr>
            <a:lstStyle/>
            <a:p>
              <a:pPr indent="0" lvl="0" marL="0" marR="0" rtl="0" algn="l">
                <a:lnSpc>
                  <a:spcPct val="90000"/>
                </a:lnSpc>
                <a:spcBef>
                  <a:spcPts val="0"/>
                </a:spcBef>
                <a:spcAft>
                  <a:spcPts val="0"/>
                </a:spcAft>
                <a:buClr>
                  <a:schemeClr val="dk1"/>
                </a:buClr>
                <a:buSzPts val="1800"/>
                <a:buFont typeface="EB Garamond"/>
                <a:buNone/>
              </a:pPr>
              <a:r>
                <a:rPr b="0" i="0" lang="en-US" sz="1800" u="none" cap="none" strike="noStrike">
                  <a:solidFill>
                    <a:schemeClr val="dk1"/>
                  </a:solidFill>
                  <a:latin typeface="EB Garamond"/>
                  <a:ea typeface="EB Garamond"/>
                  <a:cs typeface="EB Garamond"/>
                  <a:sym typeface="EB Garamond"/>
                </a:rPr>
                <a:t>We invite and welcome contributions of every member and listen to each other.</a:t>
              </a:r>
              <a:endParaRPr/>
            </a:p>
          </p:txBody>
        </p:sp>
        <p:sp>
          <p:nvSpPr>
            <p:cNvPr id="651" name="Google Shape;651;p2"/>
            <p:cNvSpPr/>
            <p:nvPr/>
          </p:nvSpPr>
          <p:spPr>
            <a:xfrm>
              <a:off x="5292561" y="3059096"/>
              <a:ext cx="1295443" cy="1295443"/>
            </a:xfrm>
            <a:prstGeom prst="ellipse">
              <a:avLst/>
            </a:prstGeom>
            <a:solidFill>
              <a:srgbClr val="C9D7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2" name="Google Shape;652;p2"/>
            <p:cNvSpPr/>
            <p:nvPr/>
          </p:nvSpPr>
          <p:spPr>
            <a:xfrm>
              <a:off x="5564604" y="3331139"/>
              <a:ext cx="751357" cy="751357"/>
            </a:xfrm>
            <a:prstGeom prst="rect">
              <a:avLst/>
            </a:prstGeom>
            <a:blipFill rotWithShape="1">
              <a:blip r:embed="rId6">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3" name="Google Shape;653;p2"/>
            <p:cNvSpPr/>
            <p:nvPr/>
          </p:nvSpPr>
          <p:spPr>
            <a:xfrm>
              <a:off x="6865599" y="3059096"/>
              <a:ext cx="3053544" cy="1295443"/>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4" name="Google Shape;654;p2"/>
            <p:cNvSpPr txBox="1"/>
            <p:nvPr/>
          </p:nvSpPr>
          <p:spPr>
            <a:xfrm>
              <a:off x="6865599" y="3059096"/>
              <a:ext cx="3053544" cy="1295443"/>
            </a:xfrm>
            <a:prstGeom prst="rect">
              <a:avLst/>
            </a:prstGeom>
            <a:noFill/>
            <a:ln>
              <a:noFill/>
            </a:ln>
          </p:spPr>
          <p:txBody>
            <a:bodyPr anchorCtr="0" anchor="ctr" bIns="0" lIns="0" spcFirstLastPara="1" rIns="0" wrap="square" tIns="0">
              <a:noAutofit/>
            </a:bodyPr>
            <a:lstStyle/>
            <a:p>
              <a:pPr indent="0" lvl="0" marL="0" marR="0" rtl="0" algn="l">
                <a:lnSpc>
                  <a:spcPct val="90000"/>
                </a:lnSpc>
                <a:spcBef>
                  <a:spcPts val="0"/>
                </a:spcBef>
                <a:spcAft>
                  <a:spcPts val="0"/>
                </a:spcAft>
                <a:buClr>
                  <a:schemeClr val="dk1"/>
                </a:buClr>
                <a:buSzPts val="1800"/>
                <a:buFont typeface="EB Garamond"/>
                <a:buNone/>
              </a:pPr>
              <a:r>
                <a:rPr b="0" i="0" lang="en-US" sz="1800" u="none" cap="none" strike="noStrike">
                  <a:solidFill>
                    <a:schemeClr val="dk1"/>
                  </a:solidFill>
                  <a:latin typeface="EB Garamond"/>
                  <a:ea typeface="EB Garamond"/>
                  <a:cs typeface="EB Garamond"/>
                  <a:sym typeface="EB Garamond"/>
                </a:rPr>
                <a:t>We will respect all ideas and assume good intentions.</a:t>
              </a:r>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9" name="Shape 659"/>
        <p:cNvGrpSpPr/>
        <p:nvPr/>
      </p:nvGrpSpPr>
      <p:grpSpPr>
        <a:xfrm>
          <a:off x="0" y="0"/>
          <a:ext cx="0" cy="0"/>
          <a:chOff x="0" y="0"/>
          <a:chExt cx="0" cy="0"/>
        </a:xfrm>
      </p:grpSpPr>
      <p:sp>
        <p:nvSpPr>
          <p:cNvPr id="660" name="Google Shape;660;p3"/>
          <p:cNvSpPr/>
          <p:nvPr/>
        </p:nvSpPr>
        <p:spPr>
          <a:xfrm>
            <a:off x="4248694" y="976866"/>
            <a:ext cx="7066459" cy="1177486"/>
          </a:xfrm>
          <a:prstGeom prst="rect">
            <a:avLst/>
          </a:prstGeom>
          <a:solidFill>
            <a:srgbClr val="0083A9"/>
          </a:solidFill>
          <a:ln cap="flat" cmpd="sng" w="12700">
            <a:solidFill>
              <a:srgbClr val="0083A9"/>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None/>
            </a:pPr>
            <a:r>
              <a:rPr b="1" i="0" lang="en-US" sz="2000" u="none" cap="none" strike="noStrike">
                <a:solidFill>
                  <a:schemeClr val="lt1"/>
                </a:solidFill>
                <a:latin typeface="Overlock"/>
                <a:ea typeface="Overlock"/>
                <a:cs typeface="Overlock"/>
                <a:sym typeface="Overlock"/>
              </a:rPr>
              <a:t>YOUR SCHOOL STRATEGIC PLAN…</a:t>
            </a:r>
            <a:endParaRPr/>
          </a:p>
          <a:p>
            <a:pPr indent="0" lvl="0" marL="0" marR="0" rtl="0" algn="ctr">
              <a:spcBef>
                <a:spcPts val="0"/>
              </a:spcBef>
              <a:spcAft>
                <a:spcPts val="0"/>
              </a:spcAft>
              <a:buNone/>
            </a:pPr>
            <a:r>
              <a:t/>
            </a:r>
            <a:endParaRPr b="1" i="0" sz="1600" u="none" cap="none" strike="noStrike">
              <a:solidFill>
                <a:schemeClr val="lt1"/>
              </a:solidFill>
              <a:latin typeface="Overlock"/>
              <a:ea typeface="Overlock"/>
              <a:cs typeface="Overlock"/>
              <a:sym typeface="Overlock"/>
            </a:endParaRPr>
          </a:p>
          <a:p>
            <a:pPr indent="0" lvl="0" marL="0" marR="0" rtl="0" algn="ctr">
              <a:spcBef>
                <a:spcPts val="0"/>
              </a:spcBef>
              <a:spcAft>
                <a:spcPts val="0"/>
              </a:spcAft>
              <a:buNone/>
            </a:pPr>
            <a:r>
              <a:rPr b="1" i="0" lang="en-US" sz="1600" u="none" cap="none" strike="noStrike">
                <a:solidFill>
                  <a:schemeClr val="lt1"/>
                </a:solidFill>
                <a:latin typeface="EB Garamond"/>
                <a:ea typeface="EB Garamond"/>
                <a:cs typeface="EB Garamond"/>
                <a:sym typeface="EB Garamond"/>
              </a:rPr>
              <a:t>is your roadmap and your role.</a:t>
            </a:r>
            <a:endParaRPr/>
          </a:p>
          <a:p>
            <a:pPr indent="0" lvl="0" marL="0" marR="0" rtl="0" algn="ctr">
              <a:spcBef>
                <a:spcPts val="0"/>
              </a:spcBef>
              <a:spcAft>
                <a:spcPts val="0"/>
              </a:spcAft>
              <a:buNone/>
            </a:pPr>
            <a:r>
              <a:rPr b="1" i="0" lang="en-US" sz="1600" u="none" cap="none" strike="noStrike">
                <a:solidFill>
                  <a:schemeClr val="lt1"/>
                </a:solidFill>
                <a:latin typeface="EB Garamond"/>
                <a:ea typeface="EB Garamond"/>
                <a:cs typeface="EB Garamond"/>
                <a:sym typeface="EB Garamond"/>
              </a:rPr>
              <a:t>It is your direction, your priorities, your vision, your present, your future. </a:t>
            </a:r>
            <a:endParaRPr/>
          </a:p>
          <a:p>
            <a:pPr indent="0" lvl="0" marL="0" marR="0" rtl="0" algn="ctr">
              <a:spcBef>
                <a:spcPts val="0"/>
              </a:spcBef>
              <a:spcAft>
                <a:spcPts val="0"/>
              </a:spcAft>
              <a:buNone/>
            </a:pPr>
            <a:r>
              <a:t/>
            </a:r>
            <a:endParaRPr b="1" i="0" sz="1600" u="none" cap="none" strike="noStrike">
              <a:solidFill>
                <a:schemeClr val="lt1"/>
              </a:solidFill>
              <a:latin typeface="Overlock"/>
              <a:ea typeface="Overlock"/>
              <a:cs typeface="Overlock"/>
              <a:sym typeface="Overlock"/>
            </a:endParaRPr>
          </a:p>
        </p:txBody>
      </p:sp>
      <p:sp>
        <p:nvSpPr>
          <p:cNvPr id="661" name="Google Shape;661;p3"/>
          <p:cNvSpPr txBox="1"/>
          <p:nvPr>
            <p:ph type="title"/>
          </p:nvPr>
        </p:nvSpPr>
        <p:spPr>
          <a:xfrm>
            <a:off x="3371850" y="248714"/>
            <a:ext cx="8820149" cy="625079"/>
          </a:xfrm>
          <a:prstGeom prst="rect">
            <a:avLst/>
          </a:prstGeom>
          <a:noFill/>
          <a:ln>
            <a:noFill/>
          </a:ln>
        </p:spPr>
        <p:txBody>
          <a:bodyPr anchorCtr="0" anchor="t" bIns="45700" lIns="91425" spcFirstLastPara="1" rIns="91425" wrap="square" tIns="45700">
            <a:normAutofit/>
          </a:bodyPr>
          <a:lstStyle/>
          <a:p>
            <a:pPr indent="0" lvl="0" marL="0" rtl="0" algn="ctr">
              <a:lnSpc>
                <a:spcPct val="100000"/>
              </a:lnSpc>
              <a:spcBef>
                <a:spcPts val="0"/>
              </a:spcBef>
              <a:spcAft>
                <a:spcPts val="0"/>
              </a:spcAft>
              <a:buClr>
                <a:schemeClr val="accent6"/>
              </a:buClr>
              <a:buSzPts val="2600"/>
              <a:buFont typeface="Arial Black"/>
              <a:buNone/>
            </a:pPr>
            <a:r>
              <a:rPr b="1" lang="en-US" sz="2600"/>
              <a:t>GO TEAM BUDGET DEVELOPMENT PROCESS</a:t>
            </a:r>
            <a:endParaRPr/>
          </a:p>
        </p:txBody>
      </p:sp>
      <p:sp>
        <p:nvSpPr>
          <p:cNvPr id="662" name="Google Shape;662;p3"/>
          <p:cNvSpPr txBox="1"/>
          <p:nvPr>
            <p:ph idx="12" type="sldNum"/>
          </p:nvPr>
        </p:nvSpPr>
        <p:spPr>
          <a:xfrm>
            <a:off x="9330991" y="5811680"/>
            <a:ext cx="1600200" cy="273844"/>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solidFill>
                  <a:schemeClr val="dk2"/>
                </a:solidFill>
              </a:rPr>
              <a:t>‹#›</a:t>
            </a:fld>
            <a:endParaRPr>
              <a:solidFill>
                <a:schemeClr val="dk2"/>
              </a:solidFill>
            </a:endParaRPr>
          </a:p>
        </p:txBody>
      </p:sp>
      <p:grpSp>
        <p:nvGrpSpPr>
          <p:cNvPr id="663" name="Google Shape;663;p3"/>
          <p:cNvGrpSpPr/>
          <p:nvPr/>
        </p:nvGrpSpPr>
        <p:grpSpPr>
          <a:xfrm>
            <a:off x="-581151" y="1679140"/>
            <a:ext cx="11837829" cy="5752583"/>
            <a:chOff x="-4829844" y="-740211"/>
            <a:chExt cx="11837829" cy="5752583"/>
          </a:xfrm>
        </p:grpSpPr>
        <p:sp>
          <p:nvSpPr>
            <p:cNvPr id="664" name="Google Shape;664;p3"/>
            <p:cNvSpPr/>
            <p:nvPr/>
          </p:nvSpPr>
          <p:spPr>
            <a:xfrm>
              <a:off x="-4829844" y="-740211"/>
              <a:ext cx="5752583" cy="5752583"/>
            </a:xfrm>
            <a:prstGeom prst="blockArc">
              <a:avLst>
                <a:gd fmla="val 18900000" name="adj1"/>
                <a:gd fmla="val 2700000" name="adj2"/>
                <a:gd fmla="val 375" name="adj3"/>
              </a:avLst>
            </a:prstGeom>
            <a:noFill/>
            <a:ln cap="flat" cmpd="sng" w="12700">
              <a:solidFill>
                <a:srgbClr val="129836"/>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5" name="Google Shape;665;p3"/>
            <p:cNvSpPr/>
            <p:nvPr/>
          </p:nvSpPr>
          <p:spPr>
            <a:xfrm>
              <a:off x="483235" y="328443"/>
              <a:ext cx="6524750" cy="657229"/>
            </a:xfrm>
            <a:prstGeom prst="rect">
              <a:avLst/>
            </a:prstGeom>
            <a:gradFill>
              <a:gsLst>
                <a:gs pos="0">
                  <a:srgbClr val="6D6F70"/>
                </a:gs>
                <a:gs pos="50000">
                  <a:srgbClr val="585B5C"/>
                </a:gs>
                <a:gs pos="100000">
                  <a:srgbClr val="4D5052"/>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6" name="Google Shape;666;p3"/>
            <p:cNvSpPr txBox="1"/>
            <p:nvPr/>
          </p:nvSpPr>
          <p:spPr>
            <a:xfrm>
              <a:off x="483235" y="328443"/>
              <a:ext cx="6524750" cy="657229"/>
            </a:xfrm>
            <a:prstGeom prst="rect">
              <a:avLst/>
            </a:prstGeom>
            <a:noFill/>
            <a:ln>
              <a:noFill/>
            </a:ln>
          </p:spPr>
          <p:txBody>
            <a:bodyPr anchorCtr="0" anchor="ctr" bIns="76200" lIns="521675" spcFirstLastPara="1" rIns="76200" wrap="square" tIns="76200">
              <a:noAutofit/>
            </a:bodyPr>
            <a:lstStyle/>
            <a:p>
              <a:pPr indent="0" lvl="0" marL="0" marR="0" rtl="0" algn="l">
                <a:lnSpc>
                  <a:spcPct val="90000"/>
                </a:lnSpc>
                <a:spcBef>
                  <a:spcPts val="0"/>
                </a:spcBef>
                <a:spcAft>
                  <a:spcPts val="0"/>
                </a:spcAft>
                <a:buClr>
                  <a:schemeClr val="lt1"/>
                </a:buClr>
                <a:buSzPts val="3000"/>
                <a:buFont typeface="Calibri"/>
                <a:buNone/>
              </a:pPr>
              <a:r>
                <a:rPr b="0" i="0" lang="en-US" sz="3000" u="none" cap="none" strike="noStrike">
                  <a:solidFill>
                    <a:schemeClr val="lt1"/>
                  </a:solidFill>
                  <a:latin typeface="Calibri"/>
                  <a:ea typeface="Calibri"/>
                  <a:cs typeface="Calibri"/>
                  <a:sym typeface="Calibri"/>
                </a:rPr>
                <a:t>Step 1: Data Review</a:t>
              </a:r>
              <a:endParaRPr/>
            </a:p>
          </p:txBody>
        </p:sp>
        <p:sp>
          <p:nvSpPr>
            <p:cNvPr id="667" name="Google Shape;667;p3"/>
            <p:cNvSpPr/>
            <p:nvPr/>
          </p:nvSpPr>
          <p:spPr>
            <a:xfrm>
              <a:off x="105649" y="258908"/>
              <a:ext cx="821536" cy="821536"/>
            </a:xfrm>
            <a:prstGeom prst="ellipse">
              <a:avLst/>
            </a:prstGeom>
            <a:blipFill rotWithShape="1">
              <a:blip r:embed="rId3">
                <a:alphaModFix/>
              </a:blip>
              <a:stretch>
                <a:fillRect b="0" l="0" r="0" t="0"/>
              </a:stretch>
            </a:blipFill>
            <a:ln cap="flat" cmpd="sng" w="9525">
              <a:solidFill>
                <a:schemeClr val="accent5"/>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8" name="Google Shape;668;p3"/>
            <p:cNvSpPr/>
            <p:nvPr/>
          </p:nvSpPr>
          <p:spPr>
            <a:xfrm>
              <a:off x="860040" y="1314458"/>
              <a:ext cx="6147945" cy="657229"/>
            </a:xfrm>
            <a:prstGeom prst="rect">
              <a:avLst/>
            </a:prstGeom>
            <a:gradFill>
              <a:gsLst>
                <a:gs pos="0">
                  <a:srgbClr val="5C7781"/>
                </a:gs>
                <a:gs pos="50000">
                  <a:srgbClr val="3C6673"/>
                </a:gs>
                <a:gs pos="100000">
                  <a:srgbClr val="335A66"/>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9" name="Google Shape;669;p3"/>
            <p:cNvSpPr txBox="1"/>
            <p:nvPr/>
          </p:nvSpPr>
          <p:spPr>
            <a:xfrm>
              <a:off x="860040" y="1314458"/>
              <a:ext cx="6147945" cy="657229"/>
            </a:xfrm>
            <a:prstGeom prst="rect">
              <a:avLst/>
            </a:prstGeom>
            <a:noFill/>
            <a:ln>
              <a:noFill/>
            </a:ln>
          </p:spPr>
          <p:txBody>
            <a:bodyPr anchorCtr="0" anchor="ctr" bIns="76200" lIns="521675" spcFirstLastPara="1" rIns="76200" wrap="square" tIns="76200">
              <a:noAutofit/>
            </a:bodyPr>
            <a:lstStyle/>
            <a:p>
              <a:pPr indent="0" lvl="0" marL="0" marR="0" rtl="0" algn="l">
                <a:lnSpc>
                  <a:spcPct val="90000"/>
                </a:lnSpc>
                <a:spcBef>
                  <a:spcPts val="0"/>
                </a:spcBef>
                <a:spcAft>
                  <a:spcPts val="0"/>
                </a:spcAft>
                <a:buClr>
                  <a:schemeClr val="lt1"/>
                </a:buClr>
                <a:buSzPts val="3000"/>
                <a:buFont typeface="Calibri"/>
                <a:buNone/>
              </a:pPr>
              <a:r>
                <a:rPr b="0" i="0" lang="en-US" sz="3000" u="none" cap="none" strike="noStrike">
                  <a:solidFill>
                    <a:schemeClr val="lt1"/>
                  </a:solidFill>
                  <a:latin typeface="Calibri"/>
                  <a:ea typeface="Calibri"/>
                  <a:cs typeface="Calibri"/>
                  <a:sym typeface="Calibri"/>
                </a:rPr>
                <a:t>Step 2: Strategic Plan Review</a:t>
              </a:r>
              <a:endParaRPr/>
            </a:p>
          </p:txBody>
        </p:sp>
        <p:sp>
          <p:nvSpPr>
            <p:cNvPr id="670" name="Google Shape;670;p3"/>
            <p:cNvSpPr/>
            <p:nvPr/>
          </p:nvSpPr>
          <p:spPr>
            <a:xfrm>
              <a:off x="449271" y="1232304"/>
              <a:ext cx="821536" cy="821536"/>
            </a:xfrm>
            <a:prstGeom prst="ellipse">
              <a:avLst/>
            </a:prstGeom>
            <a:blipFill rotWithShape="1">
              <a:blip r:embed="rId3">
                <a:alphaModFix/>
              </a:blip>
              <a:stretch>
                <a:fillRect b="0" l="0" r="0" t="0"/>
              </a:stretch>
            </a:blipFill>
            <a:ln cap="flat" cmpd="sng" w="9525">
              <a:solidFill>
                <a:srgbClr val="40657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1" name="Google Shape;671;p3"/>
            <p:cNvSpPr/>
            <p:nvPr/>
          </p:nvSpPr>
          <p:spPr>
            <a:xfrm>
              <a:off x="860040" y="2111772"/>
              <a:ext cx="6147945" cy="1034629"/>
            </a:xfrm>
            <a:prstGeom prst="rect">
              <a:avLst/>
            </a:prstGeom>
            <a:gradFill>
              <a:gsLst>
                <a:gs pos="0">
                  <a:srgbClr val="4F926B"/>
                </a:gs>
                <a:gs pos="50000">
                  <a:srgbClr val="248855"/>
                </a:gs>
                <a:gs pos="100000">
                  <a:srgbClr val="1C7B4C"/>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2" name="Google Shape;672;p3"/>
            <p:cNvSpPr txBox="1"/>
            <p:nvPr/>
          </p:nvSpPr>
          <p:spPr>
            <a:xfrm>
              <a:off x="860040" y="2111772"/>
              <a:ext cx="6147945" cy="1034629"/>
            </a:xfrm>
            <a:prstGeom prst="rect">
              <a:avLst/>
            </a:prstGeom>
            <a:noFill/>
            <a:ln>
              <a:noFill/>
            </a:ln>
          </p:spPr>
          <p:txBody>
            <a:bodyPr anchorCtr="0" anchor="ctr" bIns="76200" lIns="521675" spcFirstLastPara="1" rIns="76200" wrap="square" tIns="76200">
              <a:noAutofit/>
            </a:bodyPr>
            <a:lstStyle/>
            <a:p>
              <a:pPr indent="-1200150" lvl="0" marL="1200150" marR="0" rtl="0" algn="l">
                <a:lnSpc>
                  <a:spcPct val="100000"/>
                </a:lnSpc>
                <a:spcBef>
                  <a:spcPts val="0"/>
                </a:spcBef>
                <a:spcAft>
                  <a:spcPts val="0"/>
                </a:spcAft>
                <a:buClr>
                  <a:schemeClr val="lt1"/>
                </a:buClr>
                <a:buSzPts val="3000"/>
                <a:buFont typeface="Calibri"/>
                <a:buNone/>
              </a:pPr>
              <a:r>
                <a:rPr b="0" i="0" lang="en-US" sz="3000" u="none" cap="none" strike="noStrike">
                  <a:solidFill>
                    <a:schemeClr val="lt1"/>
                  </a:solidFill>
                  <a:latin typeface="Calibri"/>
                  <a:ea typeface="Calibri"/>
                  <a:cs typeface="Calibri"/>
                  <a:sym typeface="Calibri"/>
                </a:rPr>
                <a:t>Step 3: Budget Parameters</a:t>
              </a:r>
              <a:endParaRPr/>
            </a:p>
            <a:p>
              <a:pPr indent="-171450" lvl="0" marL="1314450" marR="0" rtl="0" algn="l">
                <a:lnSpc>
                  <a:spcPct val="100000"/>
                </a:lnSpc>
                <a:spcBef>
                  <a:spcPts val="0"/>
                </a:spcBef>
                <a:spcAft>
                  <a:spcPts val="0"/>
                </a:spcAft>
                <a:buClr>
                  <a:schemeClr val="lt1"/>
                </a:buClr>
                <a:buSzPts val="3000"/>
                <a:buFont typeface="Calibri"/>
                <a:buNone/>
              </a:pPr>
              <a:r>
                <a:rPr b="0" i="0" lang="en-US" sz="3000" u="none" cap="none" strike="noStrike">
                  <a:solidFill>
                    <a:schemeClr val="lt1"/>
                  </a:solidFill>
                  <a:latin typeface="Calibri"/>
                  <a:ea typeface="Calibri"/>
                  <a:cs typeface="Calibri"/>
                  <a:sym typeface="Calibri"/>
                </a:rPr>
                <a:t>(Strategic Priorities)</a:t>
              </a:r>
              <a:endParaRPr/>
            </a:p>
          </p:txBody>
        </p:sp>
        <p:sp>
          <p:nvSpPr>
            <p:cNvPr id="673" name="Google Shape;673;p3"/>
            <p:cNvSpPr/>
            <p:nvPr/>
          </p:nvSpPr>
          <p:spPr>
            <a:xfrm>
              <a:off x="449271" y="2218319"/>
              <a:ext cx="821536" cy="821536"/>
            </a:xfrm>
            <a:prstGeom prst="ellipse">
              <a:avLst/>
            </a:prstGeom>
            <a:blipFill rotWithShape="1">
              <a:blip r:embed="rId3">
                <a:alphaModFix/>
              </a:blip>
              <a:stretch>
                <a:fillRect b="0" l="0" r="0" t="0"/>
              </a:stretch>
            </a:blipFill>
            <a:ln cap="flat" cmpd="sng" w="9525">
              <a:solidFill>
                <a:srgbClr val="2A8457"/>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4" name="Google Shape;674;p3"/>
            <p:cNvSpPr/>
            <p:nvPr/>
          </p:nvSpPr>
          <p:spPr>
            <a:xfrm>
              <a:off x="483235" y="3286487"/>
              <a:ext cx="6524750" cy="657229"/>
            </a:xfrm>
            <a:prstGeom prst="rect">
              <a:avLst/>
            </a:prstGeom>
            <a:gradFill>
              <a:gsLst>
                <a:gs pos="0">
                  <a:srgbClr val="48A355"/>
                </a:gs>
                <a:gs pos="50000">
                  <a:srgbClr val="0C9D30"/>
                </a:gs>
                <a:gs pos="100000">
                  <a:srgbClr val="049028"/>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5" name="Google Shape;675;p3"/>
            <p:cNvSpPr txBox="1"/>
            <p:nvPr/>
          </p:nvSpPr>
          <p:spPr>
            <a:xfrm>
              <a:off x="483235" y="3286487"/>
              <a:ext cx="6524750" cy="657229"/>
            </a:xfrm>
            <a:prstGeom prst="rect">
              <a:avLst/>
            </a:prstGeom>
            <a:noFill/>
            <a:ln>
              <a:noFill/>
            </a:ln>
          </p:spPr>
          <p:txBody>
            <a:bodyPr anchorCtr="0" anchor="ctr" bIns="76200" lIns="521675" spcFirstLastPara="1" rIns="76200" wrap="square" tIns="76200">
              <a:noAutofit/>
            </a:bodyPr>
            <a:lstStyle/>
            <a:p>
              <a:pPr indent="0" lvl="0" marL="0" marR="0" rtl="0" algn="l">
                <a:lnSpc>
                  <a:spcPct val="90000"/>
                </a:lnSpc>
                <a:spcBef>
                  <a:spcPts val="0"/>
                </a:spcBef>
                <a:spcAft>
                  <a:spcPts val="0"/>
                </a:spcAft>
                <a:buClr>
                  <a:schemeClr val="lt1"/>
                </a:buClr>
                <a:buSzPts val="3000"/>
                <a:buFont typeface="Calibri"/>
                <a:buNone/>
              </a:pPr>
              <a:r>
                <a:rPr b="0" i="0" lang="en-US" sz="3000" u="none" cap="none" strike="noStrike">
                  <a:solidFill>
                    <a:schemeClr val="lt1"/>
                  </a:solidFill>
                  <a:latin typeface="Calibri"/>
                  <a:ea typeface="Calibri"/>
                  <a:cs typeface="Calibri"/>
                  <a:sym typeface="Calibri"/>
                </a:rPr>
                <a:t>Step 4: Budget Choices</a:t>
              </a:r>
              <a:endParaRPr/>
            </a:p>
          </p:txBody>
        </p:sp>
        <p:sp>
          <p:nvSpPr>
            <p:cNvPr id="676" name="Google Shape;676;p3"/>
            <p:cNvSpPr/>
            <p:nvPr/>
          </p:nvSpPr>
          <p:spPr>
            <a:xfrm>
              <a:off x="0" y="3149159"/>
              <a:ext cx="821536" cy="821536"/>
            </a:xfrm>
            <a:prstGeom prst="ellipse">
              <a:avLst/>
            </a:prstGeom>
            <a:blipFill rotWithShape="1">
              <a:blip r:embed="rId4">
                <a:alphaModFix/>
              </a:blip>
              <a:stretch>
                <a:fillRect b="0" l="0" r="0" t="0"/>
              </a:stretch>
            </a:blipFill>
            <a:ln cap="flat" cmpd="sng" w="9525">
              <a:solidFill>
                <a:srgbClr val="149735"/>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descr="Image result for you are here" id="677" name="Google Shape;677;p3"/>
          <p:cNvPicPr preferRelativeResize="0"/>
          <p:nvPr/>
        </p:nvPicPr>
        <p:blipFill rotWithShape="1">
          <a:blip r:embed="rId5">
            <a:alphaModFix/>
          </a:blip>
          <a:srcRect b="0" l="0" r="0" t="0"/>
          <a:stretch/>
        </p:blipFill>
        <p:spPr>
          <a:xfrm rot="-1582574">
            <a:off x="3924842" y="4949974"/>
            <a:ext cx="792559" cy="1135552"/>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2" name="Shape 682"/>
        <p:cNvGrpSpPr/>
        <p:nvPr/>
      </p:nvGrpSpPr>
      <p:grpSpPr>
        <a:xfrm>
          <a:off x="0" y="0"/>
          <a:ext cx="0" cy="0"/>
          <a:chOff x="0" y="0"/>
          <a:chExt cx="0" cy="0"/>
        </a:xfrm>
      </p:grpSpPr>
      <p:pic>
        <p:nvPicPr>
          <p:cNvPr id="683" name="Google Shape;683;p4"/>
          <p:cNvPicPr preferRelativeResize="0"/>
          <p:nvPr/>
        </p:nvPicPr>
        <p:blipFill rotWithShape="1">
          <a:blip r:embed="rId3">
            <a:alphaModFix/>
          </a:blip>
          <a:srcRect b="0" l="0" r="0" t="0"/>
          <a:stretch/>
        </p:blipFill>
        <p:spPr>
          <a:xfrm>
            <a:off x="8662743" y="4487665"/>
            <a:ext cx="1216600" cy="1487222"/>
          </a:xfrm>
          <a:prstGeom prst="rect">
            <a:avLst/>
          </a:prstGeom>
          <a:noFill/>
          <a:ln>
            <a:noFill/>
          </a:ln>
        </p:spPr>
      </p:pic>
      <p:grpSp>
        <p:nvGrpSpPr>
          <p:cNvPr id="684" name="Google Shape;684;p4"/>
          <p:cNvGrpSpPr/>
          <p:nvPr/>
        </p:nvGrpSpPr>
        <p:grpSpPr>
          <a:xfrm>
            <a:off x="2450852" y="1639914"/>
            <a:ext cx="7288380" cy="2466229"/>
            <a:chOff x="138196" y="1326"/>
            <a:chExt cx="7288380" cy="2466229"/>
          </a:xfrm>
        </p:grpSpPr>
        <p:sp>
          <p:nvSpPr>
            <p:cNvPr id="685" name="Google Shape;685;p4"/>
            <p:cNvSpPr/>
            <p:nvPr/>
          </p:nvSpPr>
          <p:spPr>
            <a:xfrm rot="5400000">
              <a:off x="328746" y="1426390"/>
              <a:ext cx="573967" cy="955068"/>
            </a:xfrm>
            <a:prstGeom prst="corner">
              <a:avLst>
                <a:gd fmla="val 16120" name="adj1"/>
                <a:gd fmla="val 16110" name="adj2"/>
              </a:avLst>
            </a:prstGeom>
            <a:solidFill>
              <a:srgbClr val="F2CE44"/>
            </a:solidFill>
            <a:ln cap="flat" cmpd="sng" w="12700">
              <a:solidFill>
                <a:srgbClr val="F2CE44"/>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6" name="Google Shape;686;p4"/>
            <p:cNvSpPr/>
            <p:nvPr/>
          </p:nvSpPr>
          <p:spPr>
            <a:xfrm>
              <a:off x="232937" y="1711750"/>
              <a:ext cx="862241" cy="755805"/>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7" name="Google Shape;687;p4"/>
            <p:cNvSpPr txBox="1"/>
            <p:nvPr/>
          </p:nvSpPr>
          <p:spPr>
            <a:xfrm>
              <a:off x="232937" y="1711750"/>
              <a:ext cx="862241" cy="755805"/>
            </a:xfrm>
            <a:prstGeom prst="rect">
              <a:avLst/>
            </a:prstGeom>
            <a:noFill/>
            <a:ln>
              <a:noFill/>
            </a:ln>
          </p:spPr>
          <p:txBody>
            <a:bodyPr anchorCtr="0" anchor="t" bIns="60950" lIns="60950" spcFirstLastPara="1" rIns="60950" wrap="square" tIns="60950">
              <a:noAutofit/>
            </a:bodyPr>
            <a:lstStyle/>
            <a:p>
              <a:pPr indent="0" lvl="0" marL="0" marR="0" rtl="0" algn="l">
                <a:lnSpc>
                  <a:spcPct val="90000"/>
                </a:lnSpc>
                <a:spcBef>
                  <a:spcPts val="0"/>
                </a:spcBef>
                <a:spcAft>
                  <a:spcPts val="0"/>
                </a:spcAft>
                <a:buClr>
                  <a:schemeClr val="dk1"/>
                </a:buClr>
                <a:buSzPts val="1600"/>
                <a:buFont typeface="Arial"/>
                <a:buNone/>
              </a:pPr>
              <a:r>
                <a:rPr b="1" i="0" lang="en-US" sz="1600" u="none" cap="none" strike="noStrike">
                  <a:solidFill>
                    <a:schemeClr val="dk1"/>
                  </a:solidFill>
                  <a:latin typeface="Arial"/>
                  <a:ea typeface="Arial"/>
                  <a:cs typeface="Arial"/>
                  <a:sym typeface="Arial"/>
                </a:rPr>
                <a:t>Step 1                             </a:t>
              </a:r>
              <a:r>
                <a:rPr b="0" i="0" lang="en-US" sz="1400" u="none" cap="none" strike="noStrike">
                  <a:solidFill>
                    <a:schemeClr val="dk1"/>
                  </a:solidFill>
                  <a:latin typeface="Arial"/>
                  <a:ea typeface="Arial"/>
                  <a:cs typeface="Arial"/>
                  <a:sym typeface="Arial"/>
                </a:rPr>
                <a:t>Review and Update Strategic Plan and Rank Strategic Priorities</a:t>
              </a:r>
              <a:endParaRPr/>
            </a:p>
            <a:p>
              <a:pPr indent="0" lvl="0" marL="0" marR="0" rtl="0" algn="l">
                <a:lnSpc>
                  <a:spcPct val="90000"/>
                </a:lnSpc>
                <a:spcBef>
                  <a:spcPts val="560"/>
                </a:spcBef>
                <a:spcAft>
                  <a:spcPts val="0"/>
                </a:spcAft>
                <a:buClr>
                  <a:srgbClr val="FF0000"/>
                </a:buClr>
                <a:buSzPts val="1200"/>
                <a:buFont typeface="Calibri"/>
                <a:buNone/>
              </a:pPr>
              <a:r>
                <a:rPr b="0" i="0" lang="en-US" sz="1200" u="none" cap="none" strike="noStrike">
                  <a:solidFill>
                    <a:srgbClr val="FF0000"/>
                  </a:solidFill>
                  <a:latin typeface="Calibri"/>
                  <a:ea typeface="Calibri"/>
                  <a:cs typeface="Calibri"/>
                  <a:sym typeface="Calibri"/>
                </a:rPr>
                <a:t>By end of Fall Semester</a:t>
              </a:r>
              <a:endParaRPr/>
            </a:p>
          </p:txBody>
        </p:sp>
        <p:sp>
          <p:nvSpPr>
            <p:cNvPr id="688" name="Google Shape;688;p4"/>
            <p:cNvSpPr/>
            <p:nvPr/>
          </p:nvSpPr>
          <p:spPr>
            <a:xfrm>
              <a:off x="932491" y="1356077"/>
              <a:ext cx="162687" cy="162687"/>
            </a:xfrm>
            <a:prstGeom prst="triangle">
              <a:avLst>
                <a:gd fmla="val 100000" name="adj"/>
              </a:avLst>
            </a:prstGeom>
            <a:solidFill>
              <a:srgbClr val="F2CE44"/>
            </a:solidFill>
            <a:ln cap="flat" cmpd="sng" w="12700">
              <a:solidFill>
                <a:srgbClr val="F2CE44"/>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9" name="Google Shape;689;p4"/>
            <p:cNvSpPr/>
            <p:nvPr/>
          </p:nvSpPr>
          <p:spPr>
            <a:xfrm rot="5400000">
              <a:off x="1384298" y="1165192"/>
              <a:ext cx="573967" cy="955068"/>
            </a:xfrm>
            <a:prstGeom prst="corner">
              <a:avLst>
                <a:gd fmla="val 16120" name="adj1"/>
                <a:gd fmla="val 16110" name="adj2"/>
              </a:avLst>
            </a:prstGeom>
            <a:solidFill>
              <a:srgbClr val="F2CE44"/>
            </a:solidFill>
            <a:ln cap="flat" cmpd="sng" w="12700">
              <a:solidFill>
                <a:srgbClr val="F2CE44"/>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0" name="Google Shape;690;p4"/>
            <p:cNvSpPr/>
            <p:nvPr/>
          </p:nvSpPr>
          <p:spPr>
            <a:xfrm>
              <a:off x="1230150" y="1450552"/>
              <a:ext cx="978919" cy="755805"/>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1" name="Google Shape;691;p4"/>
            <p:cNvSpPr txBox="1"/>
            <p:nvPr/>
          </p:nvSpPr>
          <p:spPr>
            <a:xfrm>
              <a:off x="1230150" y="1450552"/>
              <a:ext cx="978919" cy="755805"/>
            </a:xfrm>
            <a:prstGeom prst="rect">
              <a:avLst/>
            </a:prstGeom>
            <a:noFill/>
            <a:ln>
              <a:noFill/>
            </a:ln>
          </p:spPr>
          <p:txBody>
            <a:bodyPr anchorCtr="0" anchor="t" bIns="60950" lIns="60950" spcFirstLastPara="1" rIns="60950" wrap="square" tIns="60950">
              <a:noAutofit/>
            </a:bodyPr>
            <a:lstStyle/>
            <a:p>
              <a:pPr indent="0" lvl="0" marL="0" marR="0" rtl="0" algn="l">
                <a:lnSpc>
                  <a:spcPct val="90000"/>
                </a:lnSpc>
                <a:spcBef>
                  <a:spcPts val="0"/>
                </a:spcBef>
                <a:spcAft>
                  <a:spcPts val="0"/>
                </a:spcAft>
                <a:buClr>
                  <a:schemeClr val="dk1"/>
                </a:buClr>
                <a:buSzPts val="1600"/>
                <a:buFont typeface="Arial"/>
                <a:buNone/>
              </a:pPr>
              <a:r>
                <a:rPr b="1" i="0" lang="en-US" sz="1600" u="none" cap="none" strike="noStrike">
                  <a:solidFill>
                    <a:schemeClr val="dk1"/>
                  </a:solidFill>
                  <a:latin typeface="Arial"/>
                  <a:ea typeface="Arial"/>
                  <a:cs typeface="Arial"/>
                  <a:sym typeface="Arial"/>
                </a:rPr>
                <a:t>Step 2 </a:t>
              </a:r>
              <a:r>
                <a:rPr b="0" i="0" lang="en-US" sz="1400" u="none" cap="none" strike="noStrike">
                  <a:solidFill>
                    <a:schemeClr val="dk1"/>
                  </a:solidFill>
                  <a:latin typeface="Arial"/>
                  <a:ea typeface="Arial"/>
                  <a:cs typeface="Arial"/>
                  <a:sym typeface="Arial"/>
                </a:rPr>
                <a:t>Principals: Workshop   FY 24 Budget</a:t>
              </a:r>
              <a:endParaRPr/>
            </a:p>
            <a:p>
              <a:pPr indent="0" lvl="0" marL="0" marR="0" rtl="0" algn="l">
                <a:lnSpc>
                  <a:spcPct val="90000"/>
                </a:lnSpc>
                <a:spcBef>
                  <a:spcPts val="560"/>
                </a:spcBef>
                <a:spcAft>
                  <a:spcPts val="0"/>
                </a:spcAft>
                <a:buClr>
                  <a:srgbClr val="FF0000"/>
                </a:buClr>
                <a:buSzPts val="1200"/>
                <a:buFont typeface="Calibri"/>
                <a:buNone/>
              </a:pPr>
              <a:r>
                <a:rPr b="0" i="0" lang="en-US" sz="1200" u="none" cap="none" strike="noStrike">
                  <a:solidFill>
                    <a:srgbClr val="FF0000"/>
                  </a:solidFill>
                  <a:latin typeface="Calibri"/>
                  <a:ea typeface="Calibri"/>
                  <a:cs typeface="Calibri"/>
                  <a:sym typeface="Calibri"/>
                </a:rPr>
                <a:t>January 24 </a:t>
              </a:r>
              <a:r>
                <a:rPr b="0" baseline="30000" i="0" lang="en-US" sz="1200" u="none" cap="none" strike="noStrike">
                  <a:solidFill>
                    <a:srgbClr val="FF0000"/>
                  </a:solidFill>
                  <a:latin typeface="Calibri"/>
                  <a:ea typeface="Calibri"/>
                  <a:cs typeface="Calibri"/>
                  <a:sym typeface="Calibri"/>
                </a:rPr>
                <a:t> </a:t>
              </a:r>
              <a:endParaRPr b="0" i="0" sz="1200" u="none" cap="none" strike="noStrike">
                <a:solidFill>
                  <a:srgbClr val="FF0000"/>
                </a:solidFill>
                <a:latin typeface="Arial"/>
                <a:ea typeface="Arial"/>
                <a:cs typeface="Arial"/>
                <a:sym typeface="Arial"/>
              </a:endParaRPr>
            </a:p>
          </p:txBody>
        </p:sp>
        <p:sp>
          <p:nvSpPr>
            <p:cNvPr id="692" name="Google Shape;692;p4"/>
            <p:cNvSpPr/>
            <p:nvPr/>
          </p:nvSpPr>
          <p:spPr>
            <a:xfrm>
              <a:off x="1988043" y="1094879"/>
              <a:ext cx="162687" cy="162687"/>
            </a:xfrm>
            <a:prstGeom prst="triangle">
              <a:avLst>
                <a:gd fmla="val 100000" name="adj"/>
              </a:avLst>
            </a:prstGeom>
            <a:solidFill>
              <a:srgbClr val="F2CE44"/>
            </a:solidFill>
            <a:ln cap="flat" cmpd="sng" w="12700">
              <a:solidFill>
                <a:srgbClr val="F2CE44"/>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3" name="Google Shape;693;p4"/>
            <p:cNvSpPr/>
            <p:nvPr/>
          </p:nvSpPr>
          <p:spPr>
            <a:xfrm rot="5400000">
              <a:off x="2439850" y="903995"/>
              <a:ext cx="573967" cy="955068"/>
            </a:xfrm>
            <a:prstGeom prst="corner">
              <a:avLst>
                <a:gd fmla="val 16120" name="adj1"/>
                <a:gd fmla="val 16110" name="adj2"/>
              </a:avLst>
            </a:prstGeom>
            <a:solidFill>
              <a:srgbClr val="F2CE44"/>
            </a:solidFill>
            <a:ln cap="flat" cmpd="sng" w="12700">
              <a:solidFill>
                <a:srgbClr val="F2CE44"/>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4" name="Google Shape;694;p4"/>
            <p:cNvSpPr/>
            <p:nvPr/>
          </p:nvSpPr>
          <p:spPr>
            <a:xfrm>
              <a:off x="2276027" y="1189355"/>
              <a:ext cx="998268" cy="755805"/>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5" name="Google Shape;695;p4"/>
            <p:cNvSpPr txBox="1"/>
            <p:nvPr/>
          </p:nvSpPr>
          <p:spPr>
            <a:xfrm>
              <a:off x="2276027" y="1189355"/>
              <a:ext cx="998268" cy="755805"/>
            </a:xfrm>
            <a:prstGeom prst="rect">
              <a:avLst/>
            </a:prstGeom>
            <a:noFill/>
            <a:ln>
              <a:noFill/>
            </a:ln>
          </p:spPr>
          <p:txBody>
            <a:bodyPr anchorCtr="0" anchor="t" bIns="60950" lIns="60950" spcFirstLastPara="1" rIns="60950" wrap="square" tIns="60950">
              <a:noAutofit/>
            </a:bodyPr>
            <a:lstStyle/>
            <a:p>
              <a:pPr indent="0" lvl="0" marL="0" marR="0" rtl="0" algn="l">
                <a:lnSpc>
                  <a:spcPct val="90000"/>
                </a:lnSpc>
                <a:spcBef>
                  <a:spcPts val="0"/>
                </a:spcBef>
                <a:spcAft>
                  <a:spcPts val="0"/>
                </a:spcAft>
                <a:buClr>
                  <a:schemeClr val="dk1"/>
                </a:buClr>
                <a:buSzPts val="1600"/>
                <a:buFont typeface="Arial"/>
                <a:buNone/>
              </a:pPr>
              <a:r>
                <a:rPr b="1" i="0" lang="en-US" sz="1600" u="none" cap="none" strike="noStrike">
                  <a:solidFill>
                    <a:schemeClr val="dk1"/>
                  </a:solidFill>
                  <a:latin typeface="Arial"/>
                  <a:ea typeface="Arial"/>
                  <a:cs typeface="Arial"/>
                  <a:sym typeface="Arial"/>
                </a:rPr>
                <a:t>Step 3              </a:t>
              </a:r>
              <a:r>
                <a:rPr b="0" i="0" lang="en-US" sz="1400" u="none" cap="none" strike="noStrike">
                  <a:solidFill>
                    <a:schemeClr val="dk1"/>
                  </a:solidFill>
                  <a:latin typeface="Arial"/>
                  <a:ea typeface="Arial"/>
                  <a:cs typeface="Arial"/>
                  <a:sym typeface="Arial"/>
                </a:rPr>
                <a:t>GO Team Initial Budget Session: Allocation</a:t>
              </a:r>
              <a:endParaRPr/>
            </a:p>
            <a:p>
              <a:pPr indent="0" lvl="0" marL="0" marR="0" rtl="0" algn="l">
                <a:lnSpc>
                  <a:spcPct val="90000"/>
                </a:lnSpc>
                <a:spcBef>
                  <a:spcPts val="560"/>
                </a:spcBef>
                <a:spcAft>
                  <a:spcPts val="0"/>
                </a:spcAft>
                <a:buClr>
                  <a:srgbClr val="FF0000"/>
                </a:buClr>
                <a:buSzPts val="1200"/>
                <a:buFont typeface="Arial"/>
                <a:buNone/>
              </a:pPr>
              <a:r>
                <a:rPr b="0" i="0" lang="en-US" sz="1200" u="none" cap="none" strike="noStrike">
                  <a:solidFill>
                    <a:srgbClr val="FF0000"/>
                  </a:solidFill>
                  <a:latin typeface="Arial"/>
                  <a:ea typeface="Arial"/>
                  <a:cs typeface="Arial"/>
                  <a:sym typeface="Arial"/>
                </a:rPr>
                <a:t>January 24 – </a:t>
              </a:r>
              <a:r>
                <a:rPr b="0" i="0" lang="en-US" sz="1200" u="none" cap="none" strike="noStrike">
                  <a:solidFill>
                    <a:srgbClr val="FF0000"/>
                  </a:solidFill>
                  <a:latin typeface="Calibri"/>
                  <a:ea typeface="Calibri"/>
                  <a:cs typeface="Calibri"/>
                  <a:sym typeface="Calibri"/>
                </a:rPr>
                <a:t>early February </a:t>
              </a:r>
              <a:endParaRPr b="0" i="0" sz="1200" u="none" cap="none" strike="noStrike">
                <a:solidFill>
                  <a:schemeClr val="dk1"/>
                </a:solidFill>
                <a:latin typeface="Arial"/>
                <a:ea typeface="Arial"/>
                <a:cs typeface="Arial"/>
                <a:sym typeface="Arial"/>
              </a:endParaRPr>
            </a:p>
          </p:txBody>
        </p:sp>
        <p:sp>
          <p:nvSpPr>
            <p:cNvPr id="696" name="Google Shape;696;p4"/>
            <p:cNvSpPr/>
            <p:nvPr/>
          </p:nvSpPr>
          <p:spPr>
            <a:xfrm>
              <a:off x="3043595" y="833682"/>
              <a:ext cx="162687" cy="162687"/>
            </a:xfrm>
            <a:prstGeom prst="triangle">
              <a:avLst>
                <a:gd fmla="val 100000" name="adj"/>
              </a:avLst>
            </a:prstGeom>
            <a:solidFill>
              <a:srgbClr val="F2CE44"/>
            </a:solidFill>
            <a:ln cap="flat" cmpd="sng" w="12700">
              <a:solidFill>
                <a:srgbClr val="F2CE44"/>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7" name="Google Shape;697;p4"/>
            <p:cNvSpPr/>
            <p:nvPr/>
          </p:nvSpPr>
          <p:spPr>
            <a:xfrm rot="5400000">
              <a:off x="3545427" y="594366"/>
              <a:ext cx="573967" cy="955068"/>
            </a:xfrm>
            <a:prstGeom prst="corner">
              <a:avLst>
                <a:gd fmla="val 16120" name="adj1"/>
                <a:gd fmla="val 16110" name="adj2"/>
              </a:avLst>
            </a:prstGeom>
            <a:solidFill>
              <a:srgbClr val="F2CE44"/>
            </a:solidFill>
            <a:ln cap="flat" cmpd="sng" w="12700">
              <a:solidFill>
                <a:srgbClr val="F2CE44"/>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8" name="Google Shape;698;p4"/>
            <p:cNvSpPr/>
            <p:nvPr/>
          </p:nvSpPr>
          <p:spPr>
            <a:xfrm>
              <a:off x="3349076" y="888840"/>
              <a:ext cx="1151773" cy="852669"/>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9" name="Google Shape;699;p4"/>
            <p:cNvSpPr txBox="1"/>
            <p:nvPr/>
          </p:nvSpPr>
          <p:spPr>
            <a:xfrm>
              <a:off x="3349076" y="888840"/>
              <a:ext cx="1151773" cy="852669"/>
            </a:xfrm>
            <a:prstGeom prst="rect">
              <a:avLst/>
            </a:prstGeom>
            <a:noFill/>
            <a:ln>
              <a:noFill/>
            </a:ln>
          </p:spPr>
          <p:txBody>
            <a:bodyPr anchorCtr="0" anchor="t" bIns="60950" lIns="60950" spcFirstLastPara="1" rIns="60950" wrap="square" tIns="60950">
              <a:noAutofit/>
            </a:bodyPr>
            <a:lstStyle/>
            <a:p>
              <a:pPr indent="0" lvl="0" marL="0" marR="0" rtl="0" algn="l">
                <a:lnSpc>
                  <a:spcPct val="90000"/>
                </a:lnSpc>
                <a:spcBef>
                  <a:spcPts val="0"/>
                </a:spcBef>
                <a:spcAft>
                  <a:spcPts val="0"/>
                </a:spcAft>
                <a:buClr>
                  <a:schemeClr val="dk1"/>
                </a:buClr>
                <a:buSzPts val="1600"/>
                <a:buFont typeface="Arial"/>
                <a:buNone/>
              </a:pPr>
              <a:r>
                <a:rPr b="1" i="0" lang="en-US" sz="1600" u="none" cap="none" strike="noStrike">
                  <a:solidFill>
                    <a:schemeClr val="dk1"/>
                  </a:solidFill>
                  <a:latin typeface="Arial"/>
                  <a:ea typeface="Arial"/>
                  <a:cs typeface="Arial"/>
                  <a:sym typeface="Arial"/>
                </a:rPr>
                <a:t>Step 4         </a:t>
              </a:r>
              <a:r>
                <a:rPr b="0" i="0" lang="en-US" sz="1400" u="none" cap="none" strike="noStrike">
                  <a:solidFill>
                    <a:schemeClr val="dk1"/>
                  </a:solidFill>
                  <a:latin typeface="Arial"/>
                  <a:ea typeface="Arial"/>
                  <a:cs typeface="Arial"/>
                  <a:sym typeface="Arial"/>
                </a:rPr>
                <a:t> Principals: Associate Supt. Discussions and Review</a:t>
              </a:r>
              <a:endParaRPr/>
            </a:p>
            <a:p>
              <a:pPr indent="0" lvl="0" marL="0" marR="0" rtl="0" algn="l">
                <a:lnSpc>
                  <a:spcPct val="90000"/>
                </a:lnSpc>
                <a:spcBef>
                  <a:spcPts val="560"/>
                </a:spcBef>
                <a:spcAft>
                  <a:spcPts val="0"/>
                </a:spcAft>
                <a:buClr>
                  <a:srgbClr val="FF0000"/>
                </a:buClr>
                <a:buSzPts val="1200"/>
                <a:buFont typeface="Calibri"/>
                <a:buNone/>
              </a:pPr>
              <a:r>
                <a:rPr b="0" i="0" lang="en-US" sz="1200" u="none" cap="none" strike="noStrike">
                  <a:solidFill>
                    <a:srgbClr val="FF0000"/>
                  </a:solidFill>
                  <a:latin typeface="Calibri"/>
                  <a:ea typeface="Calibri"/>
                  <a:cs typeface="Calibri"/>
                  <a:sym typeface="Calibri"/>
                </a:rPr>
                <a:t>February (supports needed, specific challenges, coaching)</a:t>
              </a:r>
              <a:endParaRPr b="0" i="0" sz="1200" u="none" cap="none" strike="noStrike">
                <a:solidFill>
                  <a:srgbClr val="FF0000"/>
                </a:solidFill>
                <a:latin typeface="Arial"/>
                <a:ea typeface="Arial"/>
                <a:cs typeface="Arial"/>
                <a:sym typeface="Arial"/>
              </a:endParaRPr>
            </a:p>
          </p:txBody>
        </p:sp>
        <p:sp>
          <p:nvSpPr>
            <p:cNvPr id="700" name="Google Shape;700;p4"/>
            <p:cNvSpPr/>
            <p:nvPr/>
          </p:nvSpPr>
          <p:spPr>
            <a:xfrm>
              <a:off x="4149172" y="524052"/>
              <a:ext cx="162687" cy="162687"/>
            </a:xfrm>
            <a:prstGeom prst="triangle">
              <a:avLst>
                <a:gd fmla="val 100000" name="adj"/>
              </a:avLst>
            </a:prstGeom>
            <a:solidFill>
              <a:srgbClr val="F2CE44"/>
            </a:solidFill>
            <a:ln cap="flat" cmpd="sng" w="12700">
              <a:solidFill>
                <a:srgbClr val="F2CE44"/>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1" name="Google Shape;701;p4"/>
            <p:cNvSpPr/>
            <p:nvPr/>
          </p:nvSpPr>
          <p:spPr>
            <a:xfrm rot="5400000">
              <a:off x="4571861" y="333168"/>
              <a:ext cx="573967" cy="955068"/>
            </a:xfrm>
            <a:prstGeom prst="corner">
              <a:avLst>
                <a:gd fmla="val 16120" name="adj1"/>
                <a:gd fmla="val 16110" name="adj2"/>
              </a:avLst>
            </a:prstGeom>
            <a:solidFill>
              <a:srgbClr val="F2CE44"/>
            </a:solidFill>
            <a:ln cap="flat" cmpd="sng" w="12700">
              <a:solidFill>
                <a:srgbClr val="F2CE44"/>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2" name="Google Shape;702;p4"/>
            <p:cNvSpPr/>
            <p:nvPr/>
          </p:nvSpPr>
          <p:spPr>
            <a:xfrm>
              <a:off x="4450827" y="641369"/>
              <a:ext cx="1093537" cy="755805"/>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3" name="Google Shape;703;p4"/>
            <p:cNvSpPr txBox="1"/>
            <p:nvPr/>
          </p:nvSpPr>
          <p:spPr>
            <a:xfrm>
              <a:off x="4450827" y="641369"/>
              <a:ext cx="1093537" cy="755805"/>
            </a:xfrm>
            <a:prstGeom prst="rect">
              <a:avLst/>
            </a:prstGeom>
            <a:noFill/>
            <a:ln>
              <a:noFill/>
            </a:ln>
          </p:spPr>
          <p:txBody>
            <a:bodyPr anchorCtr="0" anchor="t" bIns="60950" lIns="60950" spcFirstLastPara="1" rIns="60950" wrap="square" tIns="60950">
              <a:no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rgbClr val="000000"/>
                  </a:solidFill>
                  <a:latin typeface="Arial"/>
                  <a:ea typeface="Arial"/>
                  <a:cs typeface="Arial"/>
                  <a:sym typeface="Arial"/>
                </a:rPr>
                <a:t>Step 5	</a:t>
              </a:r>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GO Team Feedback Session: Draft Budget Presented &amp; Discussed </a:t>
              </a:r>
              <a:r>
                <a:rPr b="0" i="0" lang="en-US" sz="1200" u="none" cap="none" strike="noStrike">
                  <a:solidFill>
                    <a:srgbClr val="FF0000"/>
                  </a:solidFill>
                  <a:latin typeface="Calibri"/>
                  <a:ea typeface="Calibri"/>
                  <a:cs typeface="Calibri"/>
                  <a:sym typeface="Calibri"/>
                </a:rPr>
                <a:t>February – </a:t>
              </a:r>
              <a:r>
                <a:rPr b="0" i="0" lang="en-US" sz="1200" u="none" cap="none" strike="noStrike">
                  <a:solidFill>
                    <a:srgbClr val="FF0000"/>
                  </a:solidFill>
                  <a:highlight>
                    <a:srgbClr val="FFFF00"/>
                  </a:highlight>
                  <a:latin typeface="Calibri"/>
                  <a:ea typeface="Calibri"/>
                  <a:cs typeface="Calibri"/>
                  <a:sym typeface="Calibri"/>
                </a:rPr>
                <a:t>multiple meetings</a:t>
              </a:r>
              <a:r>
                <a:rPr b="0" i="0" lang="en-US" sz="1200" u="none" cap="none" strike="noStrike">
                  <a:solidFill>
                    <a:srgbClr val="FF0000"/>
                  </a:solidFill>
                  <a:latin typeface="Calibri"/>
                  <a:ea typeface="Calibri"/>
                  <a:cs typeface="Calibri"/>
                  <a:sym typeface="Calibri"/>
                </a:rPr>
                <a:t>, if necessary</a:t>
              </a:r>
              <a:endParaRPr/>
            </a:p>
          </p:txBody>
        </p:sp>
        <p:sp>
          <p:nvSpPr>
            <p:cNvPr id="704" name="Google Shape;704;p4"/>
            <p:cNvSpPr/>
            <p:nvPr/>
          </p:nvSpPr>
          <p:spPr>
            <a:xfrm>
              <a:off x="5175606" y="262855"/>
              <a:ext cx="162687" cy="162687"/>
            </a:xfrm>
            <a:prstGeom prst="triangle">
              <a:avLst>
                <a:gd fmla="val 100000" name="adj"/>
              </a:avLst>
            </a:prstGeom>
            <a:solidFill>
              <a:srgbClr val="F2CE44"/>
            </a:solidFill>
            <a:ln cap="flat" cmpd="sng" w="12700">
              <a:solidFill>
                <a:srgbClr val="F2CE44"/>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5" name="Google Shape;705;p4"/>
            <p:cNvSpPr/>
            <p:nvPr/>
          </p:nvSpPr>
          <p:spPr>
            <a:xfrm rot="5400000">
              <a:off x="5627642" y="71971"/>
              <a:ext cx="573967" cy="955068"/>
            </a:xfrm>
            <a:prstGeom prst="corner">
              <a:avLst>
                <a:gd fmla="val 16120" name="adj1"/>
                <a:gd fmla="val 16110" name="adj2"/>
              </a:avLst>
            </a:prstGeom>
            <a:solidFill>
              <a:srgbClr val="F2CE44"/>
            </a:solidFill>
            <a:ln cap="flat" cmpd="sng" w="12700">
              <a:solidFill>
                <a:srgbClr val="F2CE44"/>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6" name="Google Shape;706;p4"/>
            <p:cNvSpPr/>
            <p:nvPr/>
          </p:nvSpPr>
          <p:spPr>
            <a:xfrm>
              <a:off x="5483391" y="356719"/>
              <a:ext cx="1093994" cy="755805"/>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7" name="Google Shape;707;p4"/>
            <p:cNvSpPr txBox="1"/>
            <p:nvPr/>
          </p:nvSpPr>
          <p:spPr>
            <a:xfrm>
              <a:off x="5483391" y="356719"/>
              <a:ext cx="1093994" cy="755805"/>
            </a:xfrm>
            <a:prstGeom prst="rect">
              <a:avLst/>
            </a:prstGeom>
            <a:noFill/>
            <a:ln>
              <a:noFill/>
            </a:ln>
          </p:spPr>
          <p:txBody>
            <a:bodyPr anchorCtr="0" anchor="t" bIns="60950" lIns="60950" spcFirstLastPara="1" rIns="60950" wrap="square" tIns="60950">
              <a:noAutofit/>
            </a:bodyPr>
            <a:lstStyle/>
            <a:p>
              <a:pPr indent="0" lvl="0" marL="0" marR="0" rtl="0" algn="l">
                <a:lnSpc>
                  <a:spcPct val="90000"/>
                </a:lnSpc>
                <a:spcBef>
                  <a:spcPts val="0"/>
                </a:spcBef>
                <a:spcAft>
                  <a:spcPts val="0"/>
                </a:spcAft>
                <a:buClr>
                  <a:schemeClr val="dk1"/>
                </a:buClr>
                <a:buSzPts val="1600"/>
                <a:buFont typeface="Arial"/>
                <a:buNone/>
              </a:pPr>
              <a:r>
                <a:rPr b="1" i="0" lang="en-US" sz="1600" u="none" cap="none" strike="noStrike">
                  <a:solidFill>
                    <a:schemeClr val="dk1"/>
                  </a:solidFill>
                  <a:latin typeface="Arial"/>
                  <a:ea typeface="Arial"/>
                  <a:cs typeface="Arial"/>
                  <a:sym typeface="Arial"/>
                </a:rPr>
                <a:t>Step 6               </a:t>
              </a:r>
              <a:r>
                <a:rPr b="0" i="0" lang="en-US" sz="1400" u="none" cap="none" strike="noStrike">
                  <a:solidFill>
                    <a:schemeClr val="dk1"/>
                  </a:solidFill>
                  <a:latin typeface="Arial"/>
                  <a:ea typeface="Arial"/>
                  <a:cs typeface="Arial"/>
                  <a:sym typeface="Arial"/>
                </a:rPr>
                <a:t>Principals:</a:t>
              </a:r>
              <a:r>
                <a:rPr b="1" i="0" lang="en-US" sz="1600" u="none" cap="none" strike="noStrike">
                  <a:solidFill>
                    <a:schemeClr val="dk1"/>
                  </a:solidFill>
                  <a:latin typeface="Arial"/>
                  <a:ea typeface="Arial"/>
                  <a:cs typeface="Arial"/>
                  <a:sym typeface="Arial"/>
                </a:rPr>
                <a:t> </a:t>
              </a:r>
              <a:r>
                <a:rPr b="0" i="0" lang="en-US" sz="1400" u="none" cap="none" strike="noStrike">
                  <a:solidFill>
                    <a:schemeClr val="dk1"/>
                  </a:solidFill>
                  <a:latin typeface="Arial"/>
                  <a:ea typeface="Arial"/>
                  <a:cs typeface="Arial"/>
                  <a:sym typeface="Arial"/>
                </a:rPr>
                <a:t>HR Staffing Conferences Begin</a:t>
              </a:r>
              <a:endParaRPr/>
            </a:p>
            <a:p>
              <a:pPr indent="0" lvl="0" marL="0" marR="0" rtl="0" algn="l">
                <a:lnSpc>
                  <a:spcPct val="90000"/>
                </a:lnSpc>
                <a:spcBef>
                  <a:spcPts val="560"/>
                </a:spcBef>
                <a:spcAft>
                  <a:spcPts val="0"/>
                </a:spcAft>
                <a:buClr>
                  <a:srgbClr val="FF0000"/>
                </a:buClr>
                <a:buSzPts val="1200"/>
                <a:buFont typeface="Calibri"/>
                <a:buNone/>
              </a:pPr>
              <a:r>
                <a:rPr b="0" i="0" lang="en-US" sz="1200" u="none" cap="none" strike="noStrike">
                  <a:solidFill>
                    <a:srgbClr val="FF0000"/>
                  </a:solidFill>
                  <a:latin typeface="Calibri"/>
                  <a:ea typeface="Calibri"/>
                  <a:cs typeface="Calibri"/>
                  <a:sym typeface="Calibri"/>
                </a:rPr>
                <a:t>Late February  – Early March   </a:t>
              </a:r>
              <a:endParaRPr b="0" i="0" sz="1200" u="none" cap="none" strike="noStrike">
                <a:solidFill>
                  <a:srgbClr val="FF0000"/>
                </a:solidFill>
                <a:latin typeface="Arial"/>
                <a:ea typeface="Arial"/>
                <a:cs typeface="Arial"/>
                <a:sym typeface="Arial"/>
              </a:endParaRPr>
            </a:p>
          </p:txBody>
        </p:sp>
        <p:sp>
          <p:nvSpPr>
            <p:cNvPr id="708" name="Google Shape;708;p4"/>
            <p:cNvSpPr/>
            <p:nvPr/>
          </p:nvSpPr>
          <p:spPr>
            <a:xfrm>
              <a:off x="6231387" y="1658"/>
              <a:ext cx="162687" cy="162687"/>
            </a:xfrm>
            <a:prstGeom prst="triangle">
              <a:avLst>
                <a:gd fmla="val 100000" name="adj"/>
              </a:avLst>
            </a:prstGeom>
            <a:solidFill>
              <a:srgbClr val="F2CE44"/>
            </a:solidFill>
            <a:ln cap="flat" cmpd="sng" w="12700">
              <a:solidFill>
                <a:srgbClr val="F2CE44"/>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9" name="Google Shape;709;p4"/>
            <p:cNvSpPr/>
            <p:nvPr/>
          </p:nvSpPr>
          <p:spPr>
            <a:xfrm rot="5400000">
              <a:off x="6662058" y="-189225"/>
              <a:ext cx="573967" cy="955068"/>
            </a:xfrm>
            <a:prstGeom prst="corner">
              <a:avLst>
                <a:gd fmla="val 16120" name="adj1"/>
                <a:gd fmla="val 16110" name="adj2"/>
              </a:avLst>
            </a:prstGeom>
            <a:solidFill>
              <a:srgbClr val="F2CE44"/>
            </a:solidFill>
            <a:ln cap="flat" cmpd="sng" w="12700">
              <a:solidFill>
                <a:srgbClr val="F2CE44"/>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0" name="Google Shape;710;p4"/>
            <p:cNvSpPr/>
            <p:nvPr/>
          </p:nvSpPr>
          <p:spPr>
            <a:xfrm>
              <a:off x="6556247" y="114703"/>
              <a:ext cx="862241" cy="755805"/>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1" name="Google Shape;711;p4"/>
            <p:cNvSpPr txBox="1"/>
            <p:nvPr/>
          </p:nvSpPr>
          <p:spPr>
            <a:xfrm>
              <a:off x="6556247" y="114703"/>
              <a:ext cx="862241" cy="755805"/>
            </a:xfrm>
            <a:prstGeom prst="rect">
              <a:avLst/>
            </a:prstGeom>
            <a:noFill/>
            <a:ln>
              <a:noFill/>
            </a:ln>
          </p:spPr>
          <p:txBody>
            <a:bodyPr anchorCtr="0" anchor="t" bIns="60950" lIns="60950" spcFirstLastPara="1" rIns="60950" wrap="square" tIns="60950">
              <a:noAutofit/>
            </a:bodyPr>
            <a:lstStyle/>
            <a:p>
              <a:pPr indent="0" lvl="0" marL="0" marR="0" rtl="0" algn="l">
                <a:lnSpc>
                  <a:spcPct val="90000"/>
                </a:lnSpc>
                <a:spcBef>
                  <a:spcPts val="0"/>
                </a:spcBef>
                <a:spcAft>
                  <a:spcPts val="0"/>
                </a:spcAft>
                <a:buClr>
                  <a:schemeClr val="dk1"/>
                </a:buClr>
                <a:buSzPts val="1600"/>
                <a:buFont typeface="Arial"/>
                <a:buNone/>
              </a:pPr>
              <a:r>
                <a:rPr b="1" i="0" lang="en-US" sz="1600" u="none" cap="none" strike="noStrike">
                  <a:solidFill>
                    <a:schemeClr val="dk1"/>
                  </a:solidFill>
                  <a:latin typeface="Arial"/>
                  <a:ea typeface="Arial"/>
                  <a:cs typeface="Arial"/>
                  <a:sym typeface="Arial"/>
                </a:rPr>
                <a:t>Step 7      </a:t>
              </a:r>
              <a:r>
                <a:rPr b="0" i="0" lang="en-US" sz="1400" u="none" cap="none" strike="noStrike">
                  <a:solidFill>
                    <a:schemeClr val="dk1"/>
                  </a:solidFill>
                  <a:latin typeface="Arial"/>
                  <a:ea typeface="Arial"/>
                  <a:cs typeface="Arial"/>
                  <a:sym typeface="Arial"/>
                </a:rPr>
                <a:t>GO Team Final Budget Approval Meeting</a:t>
              </a:r>
              <a:endParaRPr/>
            </a:p>
            <a:p>
              <a:pPr indent="0" lvl="0" marL="0" marR="0" rtl="0" algn="l">
                <a:lnSpc>
                  <a:spcPct val="90000"/>
                </a:lnSpc>
                <a:spcBef>
                  <a:spcPts val="560"/>
                </a:spcBef>
                <a:spcAft>
                  <a:spcPts val="0"/>
                </a:spcAft>
                <a:buClr>
                  <a:srgbClr val="FF0000"/>
                </a:buClr>
                <a:buSzPts val="1200"/>
                <a:buFont typeface="Calibri"/>
                <a:buNone/>
              </a:pPr>
              <a:r>
                <a:rPr b="0" i="0" lang="en-US" sz="1200" u="none" cap="none" strike="noStrike">
                  <a:solidFill>
                    <a:srgbClr val="FF0000"/>
                  </a:solidFill>
                  <a:latin typeface="Calibri"/>
                  <a:ea typeface="Calibri"/>
                  <a:cs typeface="Calibri"/>
                  <a:sym typeface="Calibri"/>
                </a:rPr>
                <a:t>Budgets Approved by  March 17 </a:t>
              </a:r>
              <a:endParaRPr b="1" i="0" sz="1200" u="none" cap="none" strike="noStrike">
                <a:solidFill>
                  <a:srgbClr val="FF0000"/>
                </a:solidFill>
                <a:latin typeface="Arial"/>
                <a:ea typeface="Arial"/>
                <a:cs typeface="Arial"/>
                <a:sym typeface="Arial"/>
              </a:endParaRPr>
            </a:p>
          </p:txBody>
        </p:sp>
      </p:grpSp>
      <p:pic>
        <p:nvPicPr>
          <p:cNvPr descr="Image result for you are here" id="712" name="Google Shape;712;p4"/>
          <p:cNvPicPr preferRelativeResize="0"/>
          <p:nvPr/>
        </p:nvPicPr>
        <p:blipFill rotWithShape="1">
          <a:blip r:embed="rId4">
            <a:alphaModFix/>
          </a:blip>
          <a:srcRect b="0" l="0" r="0" t="0"/>
          <a:stretch/>
        </p:blipFill>
        <p:spPr>
          <a:xfrm>
            <a:off x="6875801" y="1261478"/>
            <a:ext cx="570059" cy="831576"/>
          </a:xfrm>
          <a:prstGeom prst="rect">
            <a:avLst/>
          </a:prstGeom>
          <a:noFill/>
          <a:ln>
            <a:noFill/>
          </a:ln>
        </p:spPr>
      </p:pic>
      <p:sp>
        <p:nvSpPr>
          <p:cNvPr id="713" name="Google Shape;713;p4"/>
          <p:cNvSpPr/>
          <p:nvPr/>
        </p:nvSpPr>
        <p:spPr>
          <a:xfrm>
            <a:off x="4107293" y="5981275"/>
            <a:ext cx="3405863" cy="253916"/>
          </a:xfrm>
          <a:prstGeom prst="rect">
            <a:avLst/>
          </a:prstGeom>
          <a:noFill/>
          <a:ln cap="flat" cmpd="sng" w="38100">
            <a:solidFill>
              <a:srgbClr val="9F5C19"/>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050"/>
              <a:buFont typeface="Calibri"/>
              <a:buNone/>
            </a:pPr>
            <a:r>
              <a:rPr b="1" i="0" lang="en-US" sz="1050" u="none" cap="none" strike="noStrike">
                <a:solidFill>
                  <a:srgbClr val="000000"/>
                </a:solidFill>
                <a:latin typeface="Calibri"/>
                <a:ea typeface="Calibri"/>
                <a:cs typeface="Calibri"/>
                <a:sym typeface="Calibri"/>
              </a:rPr>
              <a:t>GO Teams are encouraged to have ongoing conversations</a:t>
            </a:r>
            <a:endParaRPr/>
          </a:p>
        </p:txBody>
      </p:sp>
      <p:sp>
        <p:nvSpPr>
          <p:cNvPr id="714" name="Google Shape;714;p4"/>
          <p:cNvSpPr txBox="1"/>
          <p:nvPr/>
        </p:nvSpPr>
        <p:spPr>
          <a:xfrm>
            <a:off x="2032480" y="324575"/>
            <a:ext cx="6556249" cy="831576"/>
          </a:xfrm>
          <a:prstGeom prst="rect">
            <a:avLst/>
          </a:prstGeom>
          <a:no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3000"/>
              <a:buFont typeface="Trebuchet MS"/>
              <a:buNone/>
            </a:pPr>
            <a:r>
              <a:rPr b="1" i="0" lang="en-US" sz="3000" u="none" cap="none" strike="noStrike">
                <a:solidFill>
                  <a:srgbClr val="000000"/>
                </a:solidFill>
                <a:latin typeface="Trebuchet MS"/>
                <a:ea typeface="Trebuchet MS"/>
                <a:cs typeface="Trebuchet MS"/>
                <a:sym typeface="Trebuchet MS"/>
              </a:rPr>
              <a:t>Overview of FY ‘24 GO Team Budget Process</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8" name="Shape 718"/>
        <p:cNvGrpSpPr/>
        <p:nvPr/>
      </p:nvGrpSpPr>
      <p:grpSpPr>
        <a:xfrm>
          <a:off x="0" y="0"/>
          <a:ext cx="0" cy="0"/>
          <a:chOff x="0" y="0"/>
          <a:chExt cx="0" cy="0"/>
        </a:xfrm>
      </p:grpSpPr>
      <p:sp>
        <p:nvSpPr>
          <p:cNvPr id="719" name="Google Shape;719;p5"/>
          <p:cNvSpPr txBox="1"/>
          <p:nvPr>
            <p:ph type="title"/>
          </p:nvPr>
        </p:nvSpPr>
        <p:spPr>
          <a:xfrm>
            <a:off x="3634867" y="86868"/>
            <a:ext cx="8165592" cy="768096"/>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100"/>
              <a:buFont typeface="Calibri"/>
              <a:buNone/>
            </a:pPr>
            <a:r>
              <a:rPr b="1" i="0" lang="en-US" sz="4400" u="sng" cap="none" strike="noStrike">
                <a:solidFill>
                  <a:schemeClr val="dk1"/>
                </a:solidFill>
                <a:latin typeface="Calibri"/>
                <a:ea typeface="Calibri"/>
                <a:cs typeface="Calibri"/>
                <a:sym typeface="Calibri"/>
              </a:rPr>
              <a:t>Budget Feedback Meetings</a:t>
            </a:r>
            <a:endParaRPr/>
          </a:p>
        </p:txBody>
      </p:sp>
      <p:sp>
        <p:nvSpPr>
          <p:cNvPr id="720" name="Google Shape;720;p5"/>
          <p:cNvSpPr txBox="1"/>
          <p:nvPr>
            <p:ph idx="2" type="body"/>
          </p:nvPr>
        </p:nvSpPr>
        <p:spPr>
          <a:xfrm>
            <a:off x="3526091" y="1221867"/>
            <a:ext cx="8383143" cy="516178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accent3"/>
              </a:buClr>
              <a:buSzPts val="2800"/>
              <a:buNone/>
            </a:pPr>
            <a:r>
              <a:rPr b="1" lang="en-US" sz="2800" u="sng">
                <a:solidFill>
                  <a:schemeClr val="accent3"/>
                </a:solidFill>
              </a:rPr>
              <a:t>What</a:t>
            </a:r>
            <a:endParaRPr/>
          </a:p>
          <a:p>
            <a:pPr indent="0" lvl="0" marL="0" rtl="0" algn="l">
              <a:lnSpc>
                <a:spcPct val="100000"/>
              </a:lnSpc>
              <a:spcBef>
                <a:spcPts val="0"/>
              </a:spcBef>
              <a:spcAft>
                <a:spcPts val="0"/>
              </a:spcAft>
              <a:buClr>
                <a:schemeClr val="accent5"/>
              </a:buClr>
              <a:buSzPts val="2200"/>
              <a:buNone/>
            </a:pPr>
            <a:r>
              <a:rPr lang="en-US" sz="2200">
                <a:solidFill>
                  <a:schemeClr val="accent5"/>
                </a:solidFill>
              </a:rPr>
              <a:t>The GO Team feedback session(s) should be scheduled for the principal to provide an overview of the school’s draft budget for the GO Team members and the general public. </a:t>
            </a:r>
            <a:endParaRPr/>
          </a:p>
          <a:p>
            <a:pPr indent="0" lvl="0" marL="0" rtl="0" algn="l">
              <a:lnSpc>
                <a:spcPct val="100000"/>
              </a:lnSpc>
              <a:spcBef>
                <a:spcPts val="1200"/>
              </a:spcBef>
              <a:spcAft>
                <a:spcPts val="0"/>
              </a:spcAft>
              <a:buClr>
                <a:schemeClr val="accent3"/>
              </a:buClr>
              <a:buSzPts val="2800"/>
              <a:buNone/>
            </a:pPr>
            <a:r>
              <a:rPr b="1" lang="en-US" sz="2800" u="sng">
                <a:solidFill>
                  <a:schemeClr val="accent3"/>
                </a:solidFill>
              </a:rPr>
              <a:t>Why</a:t>
            </a:r>
            <a:endParaRPr/>
          </a:p>
          <a:p>
            <a:pPr indent="0" lvl="0" marL="63500" rtl="0" algn="l">
              <a:lnSpc>
                <a:spcPct val="100000"/>
              </a:lnSpc>
              <a:spcBef>
                <a:spcPts val="0"/>
              </a:spcBef>
              <a:spcAft>
                <a:spcPts val="0"/>
              </a:spcAft>
              <a:buClr>
                <a:schemeClr val="accent5"/>
              </a:buClr>
              <a:buSzPts val="2200"/>
              <a:buNone/>
            </a:pPr>
            <a:r>
              <a:rPr lang="en-US" sz="2200">
                <a:solidFill>
                  <a:schemeClr val="accent5"/>
                </a:solidFill>
              </a:rPr>
              <a:t>This meeting provides an opportunity for GO Teams to discuss how the school’s budget has been allocated to support the programmatic needs and key strategic priorities. </a:t>
            </a:r>
            <a:endParaRPr/>
          </a:p>
          <a:p>
            <a:pPr indent="0" lvl="0" marL="0" rtl="0" algn="l">
              <a:lnSpc>
                <a:spcPct val="100000"/>
              </a:lnSpc>
              <a:spcBef>
                <a:spcPts val="1200"/>
              </a:spcBef>
              <a:spcAft>
                <a:spcPts val="0"/>
              </a:spcAft>
              <a:buClr>
                <a:schemeClr val="accent3"/>
              </a:buClr>
              <a:buSzPts val="2800"/>
              <a:buNone/>
            </a:pPr>
            <a:r>
              <a:rPr b="1" lang="en-US" sz="2800" u="sng">
                <a:solidFill>
                  <a:schemeClr val="accent3"/>
                </a:solidFill>
              </a:rPr>
              <a:t>When </a:t>
            </a:r>
            <a:endParaRPr/>
          </a:p>
          <a:p>
            <a:pPr indent="0" lvl="0" marL="63500" rtl="0" algn="l">
              <a:lnSpc>
                <a:spcPct val="100000"/>
              </a:lnSpc>
              <a:spcBef>
                <a:spcPts val="0"/>
              </a:spcBef>
              <a:spcAft>
                <a:spcPts val="0"/>
              </a:spcAft>
              <a:buClr>
                <a:schemeClr val="accent5"/>
              </a:buClr>
              <a:buSzPts val="2200"/>
              <a:buNone/>
            </a:pPr>
            <a:r>
              <a:rPr lang="en-US" sz="2200">
                <a:solidFill>
                  <a:schemeClr val="accent5"/>
                </a:solidFill>
              </a:rPr>
              <a:t>Meetings must be held in February </a:t>
            </a:r>
            <a:r>
              <a:rPr b="1" lang="en-US" sz="2200">
                <a:solidFill>
                  <a:schemeClr val="accent4"/>
                </a:solidFill>
              </a:rPr>
              <a:t>before staffing conferences</a:t>
            </a:r>
            <a:r>
              <a:rPr lang="en-US" sz="2200">
                <a:solidFill>
                  <a:schemeClr val="accent5"/>
                </a:solidFill>
              </a:rPr>
              <a:t>. May be combined with the allocation meeting (</a:t>
            </a:r>
            <a:r>
              <a:rPr i="1" lang="en-US" sz="2200">
                <a:solidFill>
                  <a:schemeClr val="accent5"/>
                </a:solidFill>
              </a:rPr>
              <a:t>as needed</a:t>
            </a:r>
            <a:r>
              <a:rPr lang="en-US" sz="2200">
                <a:solidFill>
                  <a:schemeClr val="accent5"/>
                </a:solidFill>
              </a:rPr>
              <a:t>), if the GO Team has completed strategic plan updates and ranked strategic priorities</a:t>
            </a:r>
            <a:r>
              <a:rPr i="1" lang="en-US" sz="2200">
                <a:solidFill>
                  <a:schemeClr val="accent5"/>
                </a:solidFill>
              </a:rPr>
              <a:t>.</a:t>
            </a:r>
            <a:r>
              <a:rPr lang="en-US" sz="2200">
                <a:solidFill>
                  <a:schemeClr val="accent5"/>
                </a:solidFill>
              </a:rPr>
              <a:t> </a:t>
            </a:r>
            <a:endParaRPr sz="2200">
              <a:solidFill>
                <a:schemeClr val="accent5"/>
              </a:solidFill>
            </a:endParaRPr>
          </a:p>
        </p:txBody>
      </p:sp>
      <p:sp>
        <p:nvSpPr>
          <p:cNvPr id="721" name="Google Shape;721;p5"/>
          <p:cNvSpPr txBox="1"/>
          <p:nvPr>
            <p:ph idx="12" type="sldNum"/>
          </p:nvPr>
        </p:nvSpPr>
        <p:spPr>
          <a:xfrm>
            <a:off x="10945368" y="457200"/>
            <a:ext cx="987552" cy="274320"/>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Clr>
                <a:srgbClr val="888888"/>
              </a:buClr>
              <a:buSzPts val="300"/>
              <a:buFont typeface="Calibri"/>
              <a:buNone/>
            </a:pPr>
            <a:fld id="{00000000-1234-1234-1234-123412341234}" type="slidenum">
              <a:rPr b="0" i="0" lang="en-US"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sp>
        <p:nvSpPr>
          <p:cNvPr id="722" name="Google Shape;722;p5"/>
          <p:cNvSpPr txBox="1"/>
          <p:nvPr/>
        </p:nvSpPr>
        <p:spPr>
          <a:xfrm>
            <a:off x="3041965" y="3242070"/>
            <a:ext cx="6102034"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lang="en-US" sz="1800">
                <a:solidFill>
                  <a:schemeClr val="dk1"/>
                </a:solidFill>
                <a:latin typeface="EB Garamond"/>
                <a:ea typeface="EB Garamond"/>
                <a:cs typeface="EB Garamond"/>
                <a:sym typeface="EB Garamond"/>
              </a:rPr>
              <a:t> </a:t>
            </a:r>
            <a:endParaRPr sz="1800">
              <a:solidFill>
                <a:schemeClr val="dk1"/>
              </a:solidFill>
              <a:latin typeface="EB Garamond"/>
              <a:ea typeface="EB Garamond"/>
              <a:cs typeface="EB Garamond"/>
              <a:sym typeface="EB Garamond"/>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7" name="Shape 727"/>
        <p:cNvGrpSpPr/>
        <p:nvPr/>
      </p:nvGrpSpPr>
      <p:grpSpPr>
        <a:xfrm>
          <a:off x="0" y="0"/>
          <a:ext cx="0" cy="0"/>
          <a:chOff x="0" y="0"/>
          <a:chExt cx="0" cy="0"/>
        </a:xfrm>
      </p:grpSpPr>
      <p:sp>
        <p:nvSpPr>
          <p:cNvPr id="728" name="Google Shape;728;p6"/>
          <p:cNvSpPr/>
          <p:nvPr/>
        </p:nvSpPr>
        <p:spPr>
          <a:xfrm>
            <a:off x="2241725" y="709358"/>
            <a:ext cx="8406158" cy="158750"/>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00000"/>
              </a:solidFill>
              <a:latin typeface="Arial"/>
              <a:ea typeface="Arial"/>
              <a:cs typeface="Arial"/>
              <a:sym typeface="Arial"/>
            </a:endParaRPr>
          </a:p>
        </p:txBody>
      </p:sp>
      <p:pic>
        <p:nvPicPr>
          <p:cNvPr id="729" name="Google Shape;729;p6"/>
          <p:cNvPicPr preferRelativeResize="0"/>
          <p:nvPr/>
        </p:nvPicPr>
        <p:blipFill rotWithShape="1">
          <a:blip r:embed="rId3">
            <a:alphaModFix/>
          </a:blip>
          <a:srcRect b="0" l="0" r="0" t="0"/>
          <a:stretch/>
        </p:blipFill>
        <p:spPr>
          <a:xfrm>
            <a:off x="9411271" y="6219825"/>
            <a:ext cx="1160412" cy="523875"/>
          </a:xfrm>
          <a:prstGeom prst="rect">
            <a:avLst/>
          </a:prstGeom>
          <a:noFill/>
          <a:ln>
            <a:noFill/>
          </a:ln>
        </p:spPr>
      </p:pic>
      <p:sp>
        <p:nvSpPr>
          <p:cNvPr id="730" name="Google Shape;730;p6"/>
          <p:cNvSpPr txBox="1"/>
          <p:nvPr/>
        </p:nvSpPr>
        <p:spPr>
          <a:xfrm>
            <a:off x="2846042" y="107010"/>
            <a:ext cx="6392700" cy="7080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1" lang="en-US" sz="4000">
                <a:solidFill>
                  <a:srgbClr val="000000"/>
                </a:solidFill>
                <a:latin typeface="Arial"/>
                <a:ea typeface="Arial"/>
                <a:cs typeface="Arial"/>
                <a:sym typeface="Arial"/>
              </a:rPr>
              <a:t>FY24 Budget Parameters</a:t>
            </a:r>
            <a:endParaRPr/>
          </a:p>
        </p:txBody>
      </p:sp>
      <p:graphicFrame>
        <p:nvGraphicFramePr>
          <p:cNvPr id="731" name="Google Shape;731;p6"/>
          <p:cNvGraphicFramePr/>
          <p:nvPr/>
        </p:nvGraphicFramePr>
        <p:xfrm>
          <a:off x="2241724" y="997201"/>
          <a:ext cx="3000000" cy="3000000"/>
        </p:xfrm>
        <a:graphic>
          <a:graphicData uri="http://schemas.openxmlformats.org/drawingml/2006/table">
            <a:tbl>
              <a:tblPr bandRow="1" firstRow="1">
                <a:noFill/>
                <a:tableStyleId>{52398AB9-4DA6-4CC3-BF69-2365CFFAEC05}</a:tableStyleId>
              </a:tblPr>
              <a:tblGrid>
                <a:gridCol w="3938825"/>
                <a:gridCol w="3938825"/>
              </a:tblGrid>
              <a:tr h="543900">
                <a:tc>
                  <a:txBody>
                    <a:bodyPr/>
                    <a:lstStyle/>
                    <a:p>
                      <a:pPr indent="0" lvl="0" marL="0" marR="0" rtl="0" algn="ctr">
                        <a:spcBef>
                          <a:spcPts val="0"/>
                        </a:spcBef>
                        <a:spcAft>
                          <a:spcPts val="0"/>
                        </a:spcAft>
                        <a:buNone/>
                      </a:pPr>
                      <a:br>
                        <a:rPr lang="en-US" sz="1350" u="none" cap="none" strike="noStrike"/>
                      </a:br>
                      <a:r>
                        <a:rPr b="1" i="0" lang="en-US" sz="1750" u="none" cap="none" strike="noStrike">
                          <a:solidFill>
                            <a:srgbClr val="FFFFFF"/>
                          </a:solidFill>
                          <a:latin typeface="Arial"/>
                          <a:ea typeface="Arial"/>
                          <a:cs typeface="Arial"/>
                          <a:sym typeface="Arial"/>
                        </a:rPr>
                        <a:t>FY24 School Priorities</a:t>
                      </a:r>
                      <a:endParaRPr sz="1350" u="none" cap="none" strike="noStrike"/>
                    </a:p>
                  </a:txBody>
                  <a:tcPr marT="47625" marB="47625" marR="95250" marL="95250"/>
                </a:tc>
                <a:tc>
                  <a:txBody>
                    <a:bodyPr/>
                    <a:lstStyle/>
                    <a:p>
                      <a:pPr indent="0" lvl="0" marL="0" marR="0" rtl="0" algn="ctr">
                        <a:spcBef>
                          <a:spcPts val="0"/>
                        </a:spcBef>
                        <a:spcAft>
                          <a:spcPts val="0"/>
                        </a:spcAft>
                        <a:buNone/>
                      </a:pPr>
                      <a:br>
                        <a:rPr lang="en-US" sz="1350" u="none" cap="none" strike="noStrike"/>
                      </a:br>
                      <a:r>
                        <a:rPr b="1" i="0" lang="en-US" sz="1750" u="none" cap="none" strike="noStrike">
                          <a:solidFill>
                            <a:srgbClr val="FFFFFF"/>
                          </a:solidFill>
                          <a:latin typeface="Arial"/>
                          <a:ea typeface="Arial"/>
                          <a:cs typeface="Arial"/>
                          <a:sym typeface="Arial"/>
                        </a:rPr>
                        <a:t>Rationale</a:t>
                      </a:r>
                      <a:endParaRPr sz="1350" u="none" cap="none" strike="noStrike"/>
                    </a:p>
                  </a:txBody>
                  <a:tcPr marT="47625" marB="47625" marR="95250" marL="95250"/>
                </a:tc>
              </a:tr>
              <a:tr h="1240350">
                <a:tc>
                  <a:txBody>
                    <a:bodyPr/>
                    <a:lstStyle/>
                    <a:p>
                      <a:pPr indent="0" lvl="0" marL="0" marR="0" rtl="0" algn="ctr">
                        <a:spcBef>
                          <a:spcPts val="0"/>
                        </a:spcBef>
                        <a:spcAft>
                          <a:spcPts val="0"/>
                        </a:spcAft>
                        <a:buNone/>
                      </a:pPr>
                      <a:r>
                        <a:rPr b="0" i="0" lang="en-US" sz="1750" u="none" cap="none" strike="noStrike">
                          <a:solidFill>
                            <a:srgbClr val="000000"/>
                          </a:solidFill>
                          <a:latin typeface="Arial"/>
                          <a:ea typeface="Arial"/>
                          <a:cs typeface="Arial"/>
                          <a:sym typeface="Arial"/>
                        </a:rPr>
                        <a:t>Increase STUDENT proficiency in Literacy and Mathematics </a:t>
                      </a:r>
                      <a:endParaRPr sz="1350" u="none" cap="none" strike="noStrike"/>
                    </a:p>
                  </a:txBody>
                  <a:tcPr marT="47625" marB="47625" marR="95250" marL="95250"/>
                </a:tc>
                <a:tc>
                  <a:txBody>
                    <a:bodyPr/>
                    <a:lstStyle/>
                    <a:p>
                      <a:pPr indent="0" lvl="0" marL="0" marR="0" rtl="0" algn="ctr">
                        <a:spcBef>
                          <a:spcPts val="0"/>
                        </a:spcBef>
                        <a:spcAft>
                          <a:spcPts val="0"/>
                        </a:spcAft>
                        <a:buNone/>
                      </a:pPr>
                      <a:r>
                        <a:rPr b="0" i="0" lang="en-US" sz="1750" u="none" cap="none" strike="noStrike">
                          <a:solidFill>
                            <a:srgbClr val="000000"/>
                          </a:solidFill>
                          <a:latin typeface="Arial"/>
                          <a:ea typeface="Arial"/>
                          <a:cs typeface="Arial"/>
                          <a:sym typeface="Arial"/>
                        </a:rPr>
                        <a:t> Strategic Plan Goals</a:t>
                      </a:r>
                      <a:endParaRPr sz="1350" u="none" cap="none" strike="noStrike"/>
                    </a:p>
                    <a:p>
                      <a:pPr indent="0" lvl="0" marL="0" marR="0" rtl="0" algn="ctr">
                        <a:spcBef>
                          <a:spcPts val="0"/>
                        </a:spcBef>
                        <a:spcAft>
                          <a:spcPts val="0"/>
                        </a:spcAft>
                        <a:buNone/>
                      </a:pPr>
                      <a:r>
                        <a:rPr b="0" i="0" lang="en-US" sz="1750" u="none" cap="none" strike="noStrike">
                          <a:solidFill>
                            <a:srgbClr val="000000"/>
                          </a:solidFill>
                          <a:latin typeface="Arial"/>
                          <a:ea typeface="Arial"/>
                          <a:cs typeface="Arial"/>
                          <a:sym typeface="Arial"/>
                        </a:rPr>
                        <a:t>Increase the # of Teachers for Targeted, small group  Instruction</a:t>
                      </a:r>
                      <a:endParaRPr sz="1350" u="none" cap="none" strike="noStrike"/>
                    </a:p>
                  </a:txBody>
                  <a:tcPr marT="47625" marB="47625" marR="95250" marL="95250"/>
                </a:tc>
              </a:tr>
              <a:tr h="1064025">
                <a:tc>
                  <a:txBody>
                    <a:bodyPr/>
                    <a:lstStyle/>
                    <a:p>
                      <a:pPr indent="0" lvl="0" marL="0" marR="0" rtl="0" algn="ctr">
                        <a:spcBef>
                          <a:spcPts val="0"/>
                        </a:spcBef>
                        <a:spcAft>
                          <a:spcPts val="0"/>
                        </a:spcAft>
                        <a:buNone/>
                      </a:pPr>
                      <a:r>
                        <a:rPr b="0" i="0" lang="en-US" sz="1750" u="none" cap="none" strike="noStrike">
                          <a:solidFill>
                            <a:srgbClr val="000000"/>
                          </a:solidFill>
                          <a:latin typeface="Arial"/>
                          <a:ea typeface="Arial"/>
                          <a:cs typeface="Arial"/>
                          <a:sym typeface="Arial"/>
                        </a:rPr>
                        <a:t>Increase STAFF capacity in literacy instruction. </a:t>
                      </a:r>
                      <a:endParaRPr sz="1350" u="none" cap="none" strike="noStrike"/>
                    </a:p>
                  </a:txBody>
                  <a:tcPr marT="47625" marB="47625" marR="95250" marL="95250"/>
                </a:tc>
                <a:tc>
                  <a:txBody>
                    <a:bodyPr/>
                    <a:lstStyle/>
                    <a:p>
                      <a:pPr indent="0" lvl="0" marL="0" marR="0" rtl="0" algn="ctr">
                        <a:spcBef>
                          <a:spcPts val="0"/>
                        </a:spcBef>
                        <a:spcAft>
                          <a:spcPts val="0"/>
                        </a:spcAft>
                        <a:buNone/>
                      </a:pPr>
                      <a:r>
                        <a:rPr b="0" i="0" lang="en-US" sz="1750" u="none" cap="none" strike="noStrike">
                          <a:solidFill>
                            <a:srgbClr val="000000"/>
                          </a:solidFill>
                          <a:latin typeface="Arial"/>
                          <a:ea typeface="Arial"/>
                          <a:cs typeface="Arial"/>
                          <a:sym typeface="Arial"/>
                        </a:rPr>
                        <a:t>Increase # of support staff supporting teachers</a:t>
                      </a:r>
                      <a:endParaRPr sz="1350" u="none" cap="none" strike="noStrike"/>
                    </a:p>
                    <a:p>
                      <a:pPr indent="0" lvl="0" marL="0" marR="0" rtl="0" algn="ctr">
                        <a:spcBef>
                          <a:spcPts val="0"/>
                        </a:spcBef>
                        <a:spcAft>
                          <a:spcPts val="0"/>
                        </a:spcAft>
                        <a:buNone/>
                      </a:pPr>
                      <a:r>
                        <a:rPr b="0" i="0" lang="en-US" sz="1750" u="none" cap="none" strike="noStrike">
                          <a:solidFill>
                            <a:srgbClr val="000000"/>
                          </a:solidFill>
                          <a:latin typeface="Arial"/>
                          <a:ea typeface="Arial"/>
                          <a:cs typeface="Arial"/>
                          <a:sym typeface="Arial"/>
                        </a:rPr>
                        <a:t>Increase Principal Support to free up time for Instruction Focus</a:t>
                      </a:r>
                      <a:endParaRPr sz="1350" u="none" cap="none" strike="noStrike"/>
                    </a:p>
                  </a:txBody>
                  <a:tcPr marT="47625" marB="47625" marR="95250" marL="95250"/>
                </a:tc>
              </a:tr>
              <a:tr h="1064025">
                <a:tc>
                  <a:txBody>
                    <a:bodyPr/>
                    <a:lstStyle/>
                    <a:p>
                      <a:pPr indent="0" lvl="0" marL="0" marR="0" rtl="0" algn="ctr">
                        <a:spcBef>
                          <a:spcPts val="0"/>
                        </a:spcBef>
                        <a:spcAft>
                          <a:spcPts val="0"/>
                        </a:spcAft>
                        <a:buNone/>
                      </a:pPr>
                      <a:r>
                        <a:rPr b="0" i="0" lang="en-US" sz="1750" u="none" cap="none" strike="noStrike">
                          <a:solidFill>
                            <a:srgbClr val="000000"/>
                          </a:solidFill>
                          <a:latin typeface="Arial"/>
                          <a:ea typeface="Arial"/>
                          <a:cs typeface="Arial"/>
                          <a:sym typeface="Arial"/>
                        </a:rPr>
                        <a:t>Increase Staff capacity in data analysis and usage for instructional decision making. </a:t>
                      </a:r>
                      <a:endParaRPr sz="1350" u="none" cap="none" strike="noStrike"/>
                    </a:p>
                  </a:txBody>
                  <a:tcPr marT="47625" marB="47625" marR="95250" marL="95250"/>
                </a:tc>
                <a:tc>
                  <a:txBody>
                    <a:bodyPr/>
                    <a:lstStyle/>
                    <a:p>
                      <a:pPr indent="0" lvl="0" marL="0" marR="0" rtl="0" algn="ctr">
                        <a:spcBef>
                          <a:spcPts val="0"/>
                        </a:spcBef>
                        <a:spcAft>
                          <a:spcPts val="0"/>
                        </a:spcAft>
                        <a:buNone/>
                      </a:pPr>
                      <a:r>
                        <a:rPr b="0" i="0" lang="en-US" sz="1750" u="none" cap="none" strike="noStrike">
                          <a:solidFill>
                            <a:srgbClr val="000000"/>
                          </a:solidFill>
                          <a:latin typeface="Arial"/>
                          <a:ea typeface="Arial"/>
                          <a:cs typeface="Arial"/>
                          <a:sym typeface="Arial"/>
                        </a:rPr>
                        <a:t>There is a need for enhanced teacher support to be able to assist teachers with data analysis that will impact student learning  </a:t>
                      </a:r>
                      <a:endParaRPr sz="1350" u="none" cap="none" strike="noStrike"/>
                    </a:p>
                  </a:txBody>
                  <a:tcPr marT="47625" marB="47625" marR="95250" marL="95250"/>
                </a:tc>
              </a:tr>
              <a:tr h="757950">
                <a:tc>
                  <a:txBody>
                    <a:bodyPr/>
                    <a:lstStyle/>
                    <a:p>
                      <a:pPr indent="0" lvl="0" marL="0" marR="0" rtl="0" algn="ctr">
                        <a:spcBef>
                          <a:spcPts val="0"/>
                        </a:spcBef>
                        <a:spcAft>
                          <a:spcPts val="0"/>
                        </a:spcAft>
                        <a:buNone/>
                      </a:pPr>
                      <a:r>
                        <a:t/>
                      </a:r>
                      <a:endParaRPr sz="1750" u="none" cap="none" strike="noStrike"/>
                    </a:p>
                  </a:txBody>
                  <a:tcPr marT="45725" marB="45725" marR="91450" marL="91450"/>
                </a:tc>
                <a:tc>
                  <a:txBody>
                    <a:bodyPr/>
                    <a:lstStyle/>
                    <a:p>
                      <a:pPr indent="0" lvl="0" marL="0" marR="0" rtl="0" algn="ctr">
                        <a:spcBef>
                          <a:spcPts val="0"/>
                        </a:spcBef>
                        <a:spcAft>
                          <a:spcPts val="0"/>
                        </a:spcAft>
                        <a:buNone/>
                      </a:pPr>
                      <a:r>
                        <a:t/>
                      </a:r>
                      <a:endParaRPr sz="1750" u="none" cap="none" strike="noStrike"/>
                    </a:p>
                  </a:txBody>
                  <a:tcPr marT="45725" marB="45725" marR="91450" marL="91450"/>
                </a:tc>
              </a:tr>
            </a:tbl>
          </a:graphicData>
        </a:graphic>
      </p:graphicFrame>
      <p:sp>
        <p:nvSpPr>
          <p:cNvPr id="732" name="Google Shape;732;p6"/>
          <p:cNvSpPr txBox="1"/>
          <p:nvPr>
            <p:ph idx="12" type="sldNum"/>
          </p:nvPr>
        </p:nvSpPr>
        <p:spPr>
          <a:xfrm>
            <a:off x="9733026" y="457200"/>
            <a:ext cx="740664" cy="27432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lang="en-US" sz="900">
                <a:solidFill>
                  <a:srgbClr val="159839"/>
                </a:solidFill>
                <a:latin typeface="Arial"/>
                <a:ea typeface="Arial"/>
                <a:cs typeface="Arial"/>
                <a:sym typeface="Arial"/>
              </a:rPr>
              <a:t>‹#›</a:t>
            </a:fld>
            <a:endParaRPr sz="900">
              <a:solidFill>
                <a:srgbClr val="159839"/>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7" name="Shape 737"/>
        <p:cNvGrpSpPr/>
        <p:nvPr/>
      </p:nvGrpSpPr>
      <p:grpSpPr>
        <a:xfrm>
          <a:off x="0" y="0"/>
          <a:ext cx="0" cy="0"/>
          <a:chOff x="0" y="0"/>
          <a:chExt cx="0" cy="0"/>
        </a:xfrm>
      </p:grpSpPr>
      <p:sp>
        <p:nvSpPr>
          <p:cNvPr id="738" name="Google Shape;738;p7"/>
          <p:cNvSpPr/>
          <p:nvPr/>
        </p:nvSpPr>
        <p:spPr>
          <a:xfrm>
            <a:off x="2241725" y="709358"/>
            <a:ext cx="8406158" cy="158750"/>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00000"/>
              </a:solidFill>
              <a:latin typeface="Arial"/>
              <a:ea typeface="Arial"/>
              <a:cs typeface="Arial"/>
              <a:sym typeface="Arial"/>
            </a:endParaRPr>
          </a:p>
        </p:txBody>
      </p:sp>
      <p:pic>
        <p:nvPicPr>
          <p:cNvPr id="739" name="Google Shape;739;p7"/>
          <p:cNvPicPr preferRelativeResize="0"/>
          <p:nvPr/>
        </p:nvPicPr>
        <p:blipFill rotWithShape="1">
          <a:blip r:embed="rId3">
            <a:alphaModFix/>
          </a:blip>
          <a:srcRect b="0" l="0" r="0" t="0"/>
          <a:stretch/>
        </p:blipFill>
        <p:spPr>
          <a:xfrm>
            <a:off x="9411271" y="6219825"/>
            <a:ext cx="1160412" cy="523875"/>
          </a:xfrm>
          <a:prstGeom prst="rect">
            <a:avLst/>
          </a:prstGeom>
          <a:noFill/>
          <a:ln>
            <a:noFill/>
          </a:ln>
        </p:spPr>
      </p:pic>
      <p:sp>
        <p:nvSpPr>
          <p:cNvPr id="740" name="Google Shape;740;p7"/>
          <p:cNvSpPr txBox="1"/>
          <p:nvPr/>
        </p:nvSpPr>
        <p:spPr>
          <a:xfrm>
            <a:off x="2791067" y="86385"/>
            <a:ext cx="6392618" cy="70788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1" lang="en-US" sz="4000">
                <a:solidFill>
                  <a:srgbClr val="000000"/>
                </a:solidFill>
                <a:latin typeface="Arial"/>
                <a:ea typeface="Arial"/>
                <a:cs typeface="Arial"/>
                <a:sym typeface="Arial"/>
              </a:rPr>
              <a:t>FY24 Budget Parameters</a:t>
            </a:r>
            <a:endParaRPr/>
          </a:p>
        </p:txBody>
      </p:sp>
      <p:graphicFrame>
        <p:nvGraphicFramePr>
          <p:cNvPr id="741" name="Google Shape;741;p7"/>
          <p:cNvGraphicFramePr/>
          <p:nvPr/>
        </p:nvGraphicFramePr>
        <p:xfrm>
          <a:off x="2933322" y="1305450"/>
          <a:ext cx="3000000" cy="3000000"/>
        </p:xfrm>
        <a:graphic>
          <a:graphicData uri="http://schemas.openxmlformats.org/drawingml/2006/table">
            <a:tbl>
              <a:tblPr bandRow="1" firstRow="1">
                <a:noFill/>
                <a:tableStyleId>{52398AB9-4DA6-4CC3-BF69-2365CFFAEC05}</a:tableStyleId>
              </a:tblPr>
              <a:tblGrid>
                <a:gridCol w="3770175"/>
                <a:gridCol w="3770175"/>
              </a:tblGrid>
              <a:tr h="563200">
                <a:tc>
                  <a:txBody>
                    <a:bodyPr/>
                    <a:lstStyle/>
                    <a:p>
                      <a:pPr indent="0" lvl="0" marL="0" marR="0" rtl="0" algn="ctr">
                        <a:spcBef>
                          <a:spcPts val="0"/>
                        </a:spcBef>
                        <a:spcAft>
                          <a:spcPts val="0"/>
                        </a:spcAft>
                        <a:buNone/>
                      </a:pPr>
                      <a:r>
                        <a:t/>
                      </a:r>
                      <a:endParaRPr sz="1750" u="none" cap="none" strike="noStrike">
                        <a:latin typeface="Arial"/>
                        <a:ea typeface="Arial"/>
                        <a:cs typeface="Arial"/>
                        <a:sym typeface="Arial"/>
                      </a:endParaRPr>
                    </a:p>
                    <a:p>
                      <a:pPr indent="0" lvl="0" marL="0" marR="0" rtl="0" algn="ctr">
                        <a:spcBef>
                          <a:spcPts val="0"/>
                        </a:spcBef>
                        <a:spcAft>
                          <a:spcPts val="0"/>
                        </a:spcAft>
                        <a:buNone/>
                      </a:pPr>
                      <a:r>
                        <a:rPr lang="en-US" sz="1750" u="none" cap="none" strike="noStrike">
                          <a:latin typeface="Arial"/>
                          <a:ea typeface="Arial"/>
                          <a:cs typeface="Arial"/>
                          <a:sym typeface="Arial"/>
                        </a:rPr>
                        <a:t>FY24 School Prioriies</a:t>
                      </a:r>
                      <a:endParaRPr sz="1750" u="none" cap="none" strike="noStrike">
                        <a:latin typeface="Arial"/>
                        <a:ea typeface="Arial"/>
                        <a:cs typeface="Arial"/>
                        <a:sym typeface="Arial"/>
                      </a:endParaRPr>
                    </a:p>
                  </a:txBody>
                  <a:tcPr marT="45725" marB="45725" marR="91450" marL="91450"/>
                </a:tc>
                <a:tc>
                  <a:txBody>
                    <a:bodyPr/>
                    <a:lstStyle/>
                    <a:p>
                      <a:pPr indent="0" lvl="0" marL="0" marR="0" rtl="0" algn="ctr">
                        <a:spcBef>
                          <a:spcPts val="0"/>
                        </a:spcBef>
                        <a:spcAft>
                          <a:spcPts val="0"/>
                        </a:spcAft>
                        <a:buNone/>
                      </a:pPr>
                      <a:r>
                        <a:t/>
                      </a:r>
                      <a:endParaRPr sz="1750" u="none" cap="none" strike="noStrike">
                        <a:latin typeface="Arial"/>
                        <a:ea typeface="Arial"/>
                        <a:cs typeface="Arial"/>
                        <a:sym typeface="Arial"/>
                      </a:endParaRPr>
                    </a:p>
                    <a:p>
                      <a:pPr indent="0" lvl="0" marL="0" marR="0" rtl="0" algn="ctr">
                        <a:spcBef>
                          <a:spcPts val="0"/>
                        </a:spcBef>
                        <a:spcAft>
                          <a:spcPts val="0"/>
                        </a:spcAft>
                        <a:buNone/>
                      </a:pPr>
                      <a:r>
                        <a:rPr lang="en-US" sz="1750" u="none" cap="none" strike="noStrike">
                          <a:latin typeface="Arial"/>
                          <a:ea typeface="Arial"/>
                          <a:cs typeface="Arial"/>
                          <a:sym typeface="Arial"/>
                        </a:rPr>
                        <a:t>Rationale</a:t>
                      </a:r>
                      <a:endParaRPr/>
                    </a:p>
                  </a:txBody>
                  <a:tcPr marT="45725" marB="45725" marR="91450" marL="91450"/>
                </a:tc>
              </a:tr>
              <a:tr h="1284375">
                <a:tc>
                  <a:txBody>
                    <a:bodyPr/>
                    <a:lstStyle/>
                    <a:p>
                      <a:pPr indent="0" lvl="0" marL="0" marR="0" rtl="0" algn="ctr">
                        <a:spcBef>
                          <a:spcPts val="0"/>
                        </a:spcBef>
                        <a:spcAft>
                          <a:spcPts val="0"/>
                        </a:spcAft>
                        <a:buNone/>
                      </a:pPr>
                      <a:r>
                        <a:rPr lang="en-US" sz="1750" u="none" cap="none" strike="noStrike"/>
                        <a:t>Maintain lower class sizes in the primary ears by funding parapros in 1</a:t>
                      </a:r>
                      <a:r>
                        <a:rPr baseline="30000" lang="en-US" sz="1750" u="none" cap="none" strike="noStrike"/>
                        <a:t>st</a:t>
                      </a:r>
                      <a:r>
                        <a:rPr lang="en-US" sz="1750" u="none" cap="none" strike="noStrike"/>
                        <a:t> and second grade</a:t>
                      </a:r>
                      <a:endParaRPr/>
                    </a:p>
                  </a:txBody>
                  <a:tcPr marT="45725" marB="45725" marR="91450" marL="91450"/>
                </a:tc>
                <a:tc>
                  <a:txBody>
                    <a:bodyPr/>
                    <a:lstStyle/>
                    <a:p>
                      <a:pPr indent="0" lvl="0" marL="0" marR="0" rtl="0" algn="ctr">
                        <a:spcBef>
                          <a:spcPts val="0"/>
                        </a:spcBef>
                        <a:spcAft>
                          <a:spcPts val="0"/>
                        </a:spcAft>
                        <a:buNone/>
                      </a:pPr>
                      <a:r>
                        <a:rPr lang="en-US" sz="1750" u="none" cap="none" strike="noStrike"/>
                        <a:t>47% mobility rate requires a great deal of teacher attention to students who enter our school throughout the year – many of which are below level. </a:t>
                      </a:r>
                      <a:endParaRPr sz="1750" u="none" cap="none" strike="noStrike"/>
                    </a:p>
                  </a:txBody>
                  <a:tcPr marT="45725" marB="45725" marR="91450" marL="91450"/>
                </a:tc>
              </a:tr>
              <a:tr h="1043975">
                <a:tc>
                  <a:txBody>
                    <a:bodyPr/>
                    <a:lstStyle/>
                    <a:p>
                      <a:pPr indent="0" lvl="0" marL="0" marR="0" rtl="0" algn="ctr">
                        <a:spcBef>
                          <a:spcPts val="0"/>
                        </a:spcBef>
                        <a:spcAft>
                          <a:spcPts val="0"/>
                        </a:spcAft>
                        <a:buNone/>
                      </a:pPr>
                      <a:r>
                        <a:rPr lang="en-US" sz="1750" u="none" cap="none" strike="noStrike"/>
                        <a:t>Maximize wrap around services ie: Nurse, SSW, Counseling</a:t>
                      </a:r>
                      <a:endParaRPr/>
                    </a:p>
                  </a:txBody>
                  <a:tcPr marT="45725" marB="45725" marR="91450" marL="91450"/>
                </a:tc>
                <a:tc>
                  <a:txBody>
                    <a:bodyPr/>
                    <a:lstStyle/>
                    <a:p>
                      <a:pPr indent="0" lvl="0" marL="0" marR="0" rtl="0" algn="ctr">
                        <a:spcBef>
                          <a:spcPts val="0"/>
                        </a:spcBef>
                        <a:spcAft>
                          <a:spcPts val="0"/>
                        </a:spcAft>
                        <a:buNone/>
                      </a:pPr>
                      <a:r>
                        <a:rPr lang="en-US" sz="1750" u="none" cap="none" strike="noStrike"/>
                        <a:t>This continues to be a need for our students, but we need to look closely at maximizing our budget to make this work. </a:t>
                      </a:r>
                      <a:endParaRPr/>
                    </a:p>
                  </a:txBody>
                  <a:tcPr marT="45725" marB="45725" marR="91450" marL="91450"/>
                </a:tc>
              </a:tr>
              <a:tr h="1524775">
                <a:tc>
                  <a:txBody>
                    <a:bodyPr/>
                    <a:lstStyle/>
                    <a:p>
                      <a:pPr indent="0" lvl="0" marL="0" marR="0" rtl="0" algn="ctr">
                        <a:spcBef>
                          <a:spcPts val="0"/>
                        </a:spcBef>
                        <a:spcAft>
                          <a:spcPts val="0"/>
                        </a:spcAft>
                        <a:buNone/>
                      </a:pPr>
                      <a:r>
                        <a:rPr lang="en-US" sz="1750" u="none" cap="none" strike="noStrike"/>
                        <a:t>Increase Reading/Lexiles and writing of 3</a:t>
                      </a:r>
                      <a:r>
                        <a:rPr baseline="30000" lang="en-US" sz="1750" u="none" cap="none" strike="noStrike"/>
                        <a:t>rd</a:t>
                      </a:r>
                      <a:r>
                        <a:rPr lang="en-US" sz="1750" u="none" cap="none" strike="noStrike"/>
                        <a:t> – 5</a:t>
                      </a:r>
                      <a:r>
                        <a:rPr baseline="30000" lang="en-US" sz="1750" u="none" cap="none" strike="noStrike"/>
                        <a:t>th</a:t>
                      </a:r>
                      <a:r>
                        <a:rPr lang="en-US" sz="1750" u="none" cap="none" strike="noStrike"/>
                        <a:t> grade students.  How can we restructure our program to achieve this? </a:t>
                      </a:r>
                      <a:endParaRPr sz="1750" u="none" cap="none" strike="noStrike"/>
                    </a:p>
                  </a:txBody>
                  <a:tcPr marT="45725" marB="45725" marR="91450" marL="91450"/>
                </a:tc>
                <a:tc>
                  <a:txBody>
                    <a:bodyPr/>
                    <a:lstStyle/>
                    <a:p>
                      <a:pPr indent="0" lvl="0" marL="0" marR="0" rtl="0" algn="ctr">
                        <a:spcBef>
                          <a:spcPts val="0"/>
                        </a:spcBef>
                        <a:spcAft>
                          <a:spcPts val="0"/>
                        </a:spcAft>
                        <a:buNone/>
                      </a:pPr>
                      <a:r>
                        <a:rPr lang="en-US" sz="1750" u="none" cap="none" strike="noStrike"/>
                        <a:t>Data indicates that students who have been with us for more than one year have greater performance levels than students who are transient.  With 47% of our students</a:t>
                      </a:r>
                      <a:endParaRPr sz="1750" u="none" cap="none" strike="noStrike"/>
                    </a:p>
                  </a:txBody>
                  <a:tcPr marT="45725" marB="45725" marR="91450" marL="91450"/>
                </a:tc>
              </a:tr>
            </a:tbl>
          </a:graphicData>
        </a:graphic>
      </p:graphicFrame>
      <p:sp>
        <p:nvSpPr>
          <p:cNvPr id="742" name="Google Shape;742;p7"/>
          <p:cNvSpPr txBox="1"/>
          <p:nvPr/>
        </p:nvSpPr>
        <p:spPr>
          <a:xfrm rot="-1509551">
            <a:off x="4459836" y="2575511"/>
            <a:ext cx="3969939" cy="101566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6000">
                <a:solidFill>
                  <a:srgbClr val="D47B22"/>
                </a:solidFill>
                <a:latin typeface="Arial"/>
                <a:ea typeface="Arial"/>
                <a:cs typeface="Arial"/>
                <a:sym typeface="Arial"/>
              </a:rPr>
              <a:t>Example</a:t>
            </a:r>
            <a:endParaRPr/>
          </a:p>
        </p:txBody>
      </p:sp>
      <p:sp>
        <p:nvSpPr>
          <p:cNvPr id="743" name="Google Shape;743;p7"/>
          <p:cNvSpPr txBox="1"/>
          <p:nvPr>
            <p:ph idx="12" type="sldNum"/>
          </p:nvPr>
        </p:nvSpPr>
        <p:spPr>
          <a:xfrm>
            <a:off x="9733026" y="457200"/>
            <a:ext cx="740664" cy="27432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lang="en-US" sz="900">
                <a:solidFill>
                  <a:srgbClr val="159839"/>
                </a:solidFill>
                <a:latin typeface="Arial"/>
                <a:ea typeface="Arial"/>
                <a:cs typeface="Arial"/>
                <a:sym typeface="Arial"/>
              </a:rPr>
              <a:t>‹#›</a:t>
            </a:fld>
            <a:endParaRPr sz="900">
              <a:solidFill>
                <a:srgbClr val="159839"/>
              </a:solidFill>
              <a:latin typeface="Arial"/>
              <a:ea typeface="Arial"/>
              <a:cs typeface="Arial"/>
              <a:sym typeface="Arial"/>
            </a:endParaRPr>
          </a:p>
        </p:txBody>
      </p:sp>
      <p:sp>
        <p:nvSpPr>
          <p:cNvPr id="744" name="Google Shape;744;p7"/>
          <p:cNvSpPr txBox="1"/>
          <p:nvPr/>
        </p:nvSpPr>
        <p:spPr>
          <a:xfrm>
            <a:off x="3048755" y="3233017"/>
            <a:ext cx="6097508"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lang="en-US" sz="1800">
                <a:solidFill>
                  <a:schemeClr val="dk1"/>
                </a:solidFill>
                <a:latin typeface="Arial"/>
                <a:ea typeface="Arial"/>
                <a:cs typeface="Arial"/>
                <a:sym typeface="Arial"/>
              </a:rPr>
              <a:t> </a:t>
            </a:r>
            <a:endParaRPr sz="1800">
              <a:solidFill>
                <a:schemeClr val="dk1"/>
              </a:solidFill>
              <a:latin typeface="Arial"/>
              <a:ea typeface="Arial"/>
              <a:cs typeface="Arial"/>
              <a:sym typeface="Arial"/>
            </a:endParaRPr>
          </a:p>
        </p:txBody>
      </p:sp>
      <p:sp>
        <p:nvSpPr>
          <p:cNvPr id="745" name="Google Shape;745;p7"/>
          <p:cNvSpPr txBox="1"/>
          <p:nvPr/>
        </p:nvSpPr>
        <p:spPr>
          <a:xfrm>
            <a:off x="3048755" y="3233017"/>
            <a:ext cx="6097508"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lang="en-US" sz="1800">
                <a:solidFill>
                  <a:schemeClr val="dk1"/>
                </a:solidFill>
                <a:latin typeface="Arial"/>
                <a:ea typeface="Arial"/>
                <a:cs typeface="Arial"/>
                <a:sym typeface="Arial"/>
              </a:rPr>
              <a:t> </a:t>
            </a:r>
            <a:endParaRPr sz="1800">
              <a:solidFill>
                <a:schemeClr val="dk1"/>
              </a:solidFill>
              <a:latin typeface="Arial"/>
              <a:ea typeface="Arial"/>
              <a:cs typeface="Arial"/>
              <a:sym typeface="Arial"/>
            </a:endParaRPr>
          </a:p>
        </p:txBody>
      </p:sp>
      <p:graphicFrame>
        <p:nvGraphicFramePr>
          <p:cNvPr id="746" name="Google Shape;746;p7"/>
          <p:cNvGraphicFramePr/>
          <p:nvPr/>
        </p:nvGraphicFramePr>
        <p:xfrm>
          <a:off x="2791066" y="983677"/>
          <a:ext cx="3000000" cy="3000000"/>
        </p:xfrm>
        <a:graphic>
          <a:graphicData uri="http://schemas.openxmlformats.org/drawingml/2006/table">
            <a:tbl>
              <a:tblPr>
                <a:noFill/>
                <a:tableStyleId>{C6C72864-D434-4343-B5BA-9298F9100948}</a:tableStyleId>
              </a:tblPr>
              <a:tblGrid>
                <a:gridCol w="3841300"/>
                <a:gridCol w="3841300"/>
              </a:tblGrid>
              <a:tr h="786725">
                <a:tc>
                  <a:txBody>
                    <a:bodyPr/>
                    <a:lstStyle/>
                    <a:p>
                      <a:pPr indent="0" lvl="0" marL="0" marR="0" rtl="0" algn="ctr">
                        <a:spcBef>
                          <a:spcPts val="0"/>
                        </a:spcBef>
                        <a:spcAft>
                          <a:spcPts val="0"/>
                        </a:spcAft>
                        <a:buNone/>
                      </a:pPr>
                      <a:br>
                        <a:rPr lang="en-US" sz="1350" u="none" cap="none" strike="noStrike"/>
                      </a:br>
                      <a:r>
                        <a:rPr b="1" i="0" lang="en-US" sz="1750" u="none" cap="none" strike="noStrike">
                          <a:solidFill>
                            <a:srgbClr val="FFFFFF"/>
                          </a:solidFill>
                          <a:latin typeface="Arial"/>
                          <a:ea typeface="Arial"/>
                          <a:cs typeface="Arial"/>
                          <a:sym typeface="Arial"/>
                        </a:rPr>
                        <a:t>FY24 School Priorities</a:t>
                      </a:r>
                      <a:endParaRPr sz="1350" u="none" cap="none" strike="noStrike"/>
                    </a:p>
                  </a:txBody>
                  <a:tcPr marT="47625" marB="47625" marR="95250" marL="95250">
                    <a:lnL cap="flat" cmpd="sng" w="12675">
                      <a:solidFill>
                        <a:srgbClr val="FFFFFF"/>
                      </a:solidFill>
                      <a:prstDash val="solid"/>
                      <a:round/>
                      <a:headEnd len="sm" w="sm" type="none"/>
                      <a:tailEnd len="sm" w="sm" type="none"/>
                    </a:lnL>
                    <a:lnR cap="flat" cmpd="sng" w="12675">
                      <a:solidFill>
                        <a:srgbClr val="FFFFFF"/>
                      </a:solidFill>
                      <a:prstDash val="solid"/>
                      <a:round/>
                      <a:headEnd len="sm" w="sm" type="none"/>
                      <a:tailEnd len="sm" w="sm" type="none"/>
                    </a:lnR>
                    <a:lnT cap="flat" cmpd="sng" w="12675">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F3CF45"/>
                    </a:solidFill>
                  </a:tcPr>
                </a:tc>
                <a:tc>
                  <a:txBody>
                    <a:bodyPr/>
                    <a:lstStyle/>
                    <a:p>
                      <a:pPr indent="0" lvl="0" marL="0" marR="0" rtl="0" algn="ctr">
                        <a:spcBef>
                          <a:spcPts val="0"/>
                        </a:spcBef>
                        <a:spcAft>
                          <a:spcPts val="0"/>
                        </a:spcAft>
                        <a:buNone/>
                      </a:pPr>
                      <a:br>
                        <a:rPr lang="en-US" sz="1350" u="none" cap="none" strike="noStrike"/>
                      </a:br>
                      <a:r>
                        <a:rPr b="1" i="0" lang="en-US" sz="1750" u="none" cap="none" strike="noStrike">
                          <a:solidFill>
                            <a:srgbClr val="FFFFFF"/>
                          </a:solidFill>
                          <a:latin typeface="Arial"/>
                          <a:ea typeface="Arial"/>
                          <a:cs typeface="Arial"/>
                          <a:sym typeface="Arial"/>
                        </a:rPr>
                        <a:t>Rationale</a:t>
                      </a:r>
                      <a:endParaRPr sz="1350" u="none" cap="none" strike="noStrike"/>
                    </a:p>
                  </a:txBody>
                  <a:tcPr marT="47625" marB="47625" marR="95250" marL="95250">
                    <a:lnL cap="flat" cmpd="sng" w="12675">
                      <a:solidFill>
                        <a:srgbClr val="FFFFFF"/>
                      </a:solidFill>
                      <a:prstDash val="solid"/>
                      <a:round/>
                      <a:headEnd len="sm" w="sm" type="none"/>
                      <a:tailEnd len="sm" w="sm" type="none"/>
                    </a:lnL>
                    <a:lnR cap="flat" cmpd="sng" w="12675">
                      <a:solidFill>
                        <a:srgbClr val="FFFFFF"/>
                      </a:solidFill>
                      <a:prstDash val="solid"/>
                      <a:round/>
                      <a:headEnd len="sm" w="sm" type="none"/>
                      <a:tailEnd len="sm" w="sm" type="none"/>
                    </a:lnR>
                    <a:lnT cap="flat" cmpd="sng" w="12675">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F3CF45"/>
                    </a:solidFill>
                  </a:tcPr>
                </a:tc>
              </a:tr>
              <a:tr h="1806125">
                <a:tc>
                  <a:txBody>
                    <a:bodyPr/>
                    <a:lstStyle/>
                    <a:p>
                      <a:pPr indent="0" lvl="0" marL="0" marR="0" rtl="0" algn="ctr">
                        <a:spcBef>
                          <a:spcPts val="0"/>
                        </a:spcBef>
                        <a:spcAft>
                          <a:spcPts val="0"/>
                        </a:spcAft>
                        <a:buNone/>
                      </a:pPr>
                      <a:r>
                        <a:rPr b="0" i="0" lang="en-US" sz="2000" u="none" cap="none" strike="noStrike">
                          <a:solidFill>
                            <a:srgbClr val="000000"/>
                          </a:solidFill>
                          <a:latin typeface="Arial"/>
                          <a:ea typeface="Arial"/>
                          <a:cs typeface="Arial"/>
                          <a:sym typeface="Arial"/>
                        </a:rPr>
                        <a:t>Utilize data to meet the individual needs of students.  </a:t>
                      </a:r>
                      <a:endParaRPr sz="1350" u="none" cap="none" strike="noStrike"/>
                    </a:p>
                  </a:txBody>
                  <a:tcPr marT="47625" marB="47625" marR="95250" marL="95250">
                    <a:lnL cap="flat" cmpd="sng" w="12675">
                      <a:solidFill>
                        <a:srgbClr val="FFFFFF"/>
                      </a:solidFill>
                      <a:prstDash val="solid"/>
                      <a:round/>
                      <a:headEnd len="sm" w="sm" type="none"/>
                      <a:tailEnd len="sm" w="sm" type="none"/>
                    </a:lnL>
                    <a:lnR cap="flat" cmpd="sng" w="12675">
                      <a:solidFill>
                        <a:srgbClr val="FFFFFF"/>
                      </a:solidFill>
                      <a:prstDash val="solid"/>
                      <a:round/>
                      <a:headEnd len="sm" w="sm" type="none"/>
                      <a:tailEnd len="sm" w="sm" type="none"/>
                    </a:lnR>
                    <a:lnT cap="flat" cmpd="sng" w="38100">
                      <a:solidFill>
                        <a:srgbClr val="FFFFFF"/>
                      </a:solidFill>
                      <a:prstDash val="solid"/>
                      <a:round/>
                      <a:headEnd len="sm" w="sm" type="none"/>
                      <a:tailEnd len="sm" w="sm" type="none"/>
                    </a:lnT>
                    <a:lnB cap="flat" cmpd="sng" w="12675">
                      <a:solidFill>
                        <a:srgbClr val="FFFFFF"/>
                      </a:solidFill>
                      <a:prstDash val="solid"/>
                      <a:round/>
                      <a:headEnd len="sm" w="sm" type="none"/>
                      <a:tailEnd len="sm" w="sm" type="none"/>
                    </a:lnB>
                    <a:solidFill>
                      <a:srgbClr val="FAEDCE"/>
                    </a:solidFill>
                  </a:tcPr>
                </a:tc>
                <a:tc>
                  <a:txBody>
                    <a:bodyPr/>
                    <a:lstStyle/>
                    <a:p>
                      <a:pPr indent="0" lvl="0" marL="0" marR="0" rtl="0" algn="ctr">
                        <a:spcBef>
                          <a:spcPts val="0"/>
                        </a:spcBef>
                        <a:spcAft>
                          <a:spcPts val="0"/>
                        </a:spcAft>
                        <a:buNone/>
                      </a:pPr>
                      <a:r>
                        <a:rPr b="0" i="0" lang="en-US" sz="2000" u="none" cap="none" strike="noStrike">
                          <a:solidFill>
                            <a:srgbClr val="000000"/>
                          </a:solidFill>
                          <a:latin typeface="Arial"/>
                          <a:ea typeface="Arial"/>
                          <a:cs typeface="Arial"/>
                          <a:sym typeface="Arial"/>
                        </a:rPr>
                        <a:t>Ensure that students are receiving maximized opportunities for achievement and remediation daily.</a:t>
                      </a:r>
                      <a:endParaRPr sz="1350" u="none" cap="none" strike="noStrike"/>
                    </a:p>
                  </a:txBody>
                  <a:tcPr marT="47625" marB="47625" marR="95250" marL="95250">
                    <a:lnL cap="flat" cmpd="sng" w="12675">
                      <a:solidFill>
                        <a:srgbClr val="FFFFFF"/>
                      </a:solidFill>
                      <a:prstDash val="solid"/>
                      <a:round/>
                      <a:headEnd len="sm" w="sm" type="none"/>
                      <a:tailEnd len="sm" w="sm" type="none"/>
                    </a:lnL>
                    <a:lnR cap="flat" cmpd="sng" w="12675">
                      <a:solidFill>
                        <a:srgbClr val="FFFFFF"/>
                      </a:solidFill>
                      <a:prstDash val="solid"/>
                      <a:round/>
                      <a:headEnd len="sm" w="sm" type="none"/>
                      <a:tailEnd len="sm" w="sm" type="none"/>
                    </a:lnR>
                    <a:lnT cap="flat" cmpd="sng" w="38100">
                      <a:solidFill>
                        <a:srgbClr val="FFFFFF"/>
                      </a:solidFill>
                      <a:prstDash val="solid"/>
                      <a:round/>
                      <a:headEnd len="sm" w="sm" type="none"/>
                      <a:tailEnd len="sm" w="sm" type="none"/>
                    </a:lnT>
                    <a:lnB cap="flat" cmpd="sng" w="12675">
                      <a:solidFill>
                        <a:srgbClr val="FFFFFF"/>
                      </a:solidFill>
                      <a:prstDash val="solid"/>
                      <a:round/>
                      <a:headEnd len="sm" w="sm" type="none"/>
                      <a:tailEnd len="sm" w="sm" type="none"/>
                    </a:lnB>
                    <a:solidFill>
                      <a:srgbClr val="FAEDCE"/>
                    </a:solidFill>
                  </a:tcPr>
                </a:tc>
              </a:tr>
              <a:tr h="1357750">
                <a:tc>
                  <a:txBody>
                    <a:bodyPr/>
                    <a:lstStyle/>
                    <a:p>
                      <a:pPr indent="0" lvl="0" marL="0" marR="0" rtl="0" algn="ctr">
                        <a:spcBef>
                          <a:spcPts val="0"/>
                        </a:spcBef>
                        <a:spcAft>
                          <a:spcPts val="0"/>
                        </a:spcAft>
                        <a:buNone/>
                      </a:pPr>
                      <a:r>
                        <a:rPr b="0" i="0" lang="en-US" sz="2000" u="none" cap="none" strike="noStrike">
                          <a:solidFill>
                            <a:srgbClr val="000000"/>
                          </a:solidFill>
                          <a:latin typeface="Arial"/>
                          <a:ea typeface="Arial"/>
                          <a:cs typeface="Arial"/>
                          <a:sym typeface="Arial"/>
                        </a:rPr>
                        <a:t>Monitor the communication to parents of students chronically absent. </a:t>
                      </a:r>
                      <a:endParaRPr sz="1350" u="none" cap="none" strike="noStrike"/>
                    </a:p>
                  </a:txBody>
                  <a:tcPr marT="47625" marB="47625" marR="95250" marL="95250">
                    <a:lnL cap="flat" cmpd="sng" w="12675">
                      <a:solidFill>
                        <a:srgbClr val="FFFFFF"/>
                      </a:solidFill>
                      <a:prstDash val="solid"/>
                      <a:round/>
                      <a:headEnd len="sm" w="sm" type="none"/>
                      <a:tailEnd len="sm" w="sm" type="none"/>
                    </a:lnL>
                    <a:lnR cap="flat" cmpd="sng" w="12675">
                      <a:solidFill>
                        <a:srgbClr val="FFFFFF"/>
                      </a:solidFill>
                      <a:prstDash val="solid"/>
                      <a:round/>
                      <a:headEnd len="sm" w="sm" type="none"/>
                      <a:tailEnd len="sm" w="sm" type="none"/>
                    </a:lnR>
                    <a:lnT cap="flat" cmpd="sng" w="12675">
                      <a:solidFill>
                        <a:srgbClr val="FFFFFF"/>
                      </a:solidFill>
                      <a:prstDash val="solid"/>
                      <a:round/>
                      <a:headEnd len="sm" w="sm" type="none"/>
                      <a:tailEnd len="sm" w="sm" type="none"/>
                    </a:lnT>
                    <a:lnB cap="flat" cmpd="sng" w="12675">
                      <a:solidFill>
                        <a:srgbClr val="FFFFFF"/>
                      </a:solidFill>
                      <a:prstDash val="solid"/>
                      <a:round/>
                      <a:headEnd len="sm" w="sm" type="none"/>
                      <a:tailEnd len="sm" w="sm" type="none"/>
                    </a:lnB>
                    <a:solidFill>
                      <a:srgbClr val="FDF6E8"/>
                    </a:solidFill>
                  </a:tcPr>
                </a:tc>
                <a:tc>
                  <a:txBody>
                    <a:bodyPr/>
                    <a:lstStyle/>
                    <a:p>
                      <a:pPr indent="0" lvl="0" marL="0" marR="0" rtl="0" algn="ctr">
                        <a:spcBef>
                          <a:spcPts val="0"/>
                        </a:spcBef>
                        <a:spcAft>
                          <a:spcPts val="0"/>
                        </a:spcAft>
                        <a:buNone/>
                      </a:pPr>
                      <a:r>
                        <a:rPr b="0" i="0" lang="en-US" sz="2000" u="none" cap="none" strike="noStrike">
                          <a:solidFill>
                            <a:srgbClr val="000000"/>
                          </a:solidFill>
                          <a:latin typeface="Arial"/>
                          <a:ea typeface="Arial"/>
                          <a:cs typeface="Arial"/>
                          <a:sym typeface="Arial"/>
                        </a:rPr>
                        <a:t>Absent students affect the CCRPI score and adversely impact achievement. </a:t>
                      </a:r>
                      <a:endParaRPr sz="1350" u="none" cap="none" strike="noStrike"/>
                    </a:p>
                  </a:txBody>
                  <a:tcPr marT="47625" marB="47625" marR="95250" marL="95250">
                    <a:lnL cap="flat" cmpd="sng" w="12675">
                      <a:solidFill>
                        <a:srgbClr val="FFFFFF"/>
                      </a:solidFill>
                      <a:prstDash val="solid"/>
                      <a:round/>
                      <a:headEnd len="sm" w="sm" type="none"/>
                      <a:tailEnd len="sm" w="sm" type="none"/>
                    </a:lnL>
                    <a:lnR cap="flat" cmpd="sng" w="12675">
                      <a:solidFill>
                        <a:srgbClr val="FFFFFF"/>
                      </a:solidFill>
                      <a:prstDash val="solid"/>
                      <a:round/>
                      <a:headEnd len="sm" w="sm" type="none"/>
                      <a:tailEnd len="sm" w="sm" type="none"/>
                    </a:lnR>
                    <a:lnT cap="flat" cmpd="sng" w="12675">
                      <a:solidFill>
                        <a:srgbClr val="FFFFFF"/>
                      </a:solidFill>
                      <a:prstDash val="solid"/>
                      <a:round/>
                      <a:headEnd len="sm" w="sm" type="none"/>
                      <a:tailEnd len="sm" w="sm" type="none"/>
                    </a:lnT>
                    <a:lnB cap="flat" cmpd="sng" w="12675">
                      <a:solidFill>
                        <a:srgbClr val="FFFFFF"/>
                      </a:solidFill>
                      <a:prstDash val="solid"/>
                      <a:round/>
                      <a:headEnd len="sm" w="sm" type="none"/>
                      <a:tailEnd len="sm" w="sm" type="none"/>
                    </a:lnB>
                    <a:solidFill>
                      <a:srgbClr val="FDF6E8"/>
                    </a:solidFill>
                  </a:tcPr>
                </a:tc>
              </a:tr>
              <a:tr h="1103975">
                <a:tc>
                  <a:txBody>
                    <a:bodyPr/>
                    <a:lstStyle/>
                    <a:p>
                      <a:pPr indent="0" lvl="0" marL="0" marR="0" rtl="0" algn="l">
                        <a:spcBef>
                          <a:spcPts val="0"/>
                        </a:spcBef>
                        <a:spcAft>
                          <a:spcPts val="0"/>
                        </a:spcAft>
                        <a:buNone/>
                      </a:pPr>
                      <a:r>
                        <a:rPr lang="en-US" sz="1350" u="none" cap="none" strike="noStrike"/>
                        <a:t> </a:t>
                      </a:r>
                      <a:endParaRPr/>
                    </a:p>
                  </a:txBody>
                  <a:tcPr marT="47625" marB="47625" marR="95250" marL="95250">
                    <a:lnL cap="flat" cmpd="sng" w="12675">
                      <a:solidFill>
                        <a:srgbClr val="FFFFFF"/>
                      </a:solidFill>
                      <a:prstDash val="solid"/>
                      <a:round/>
                      <a:headEnd len="sm" w="sm" type="none"/>
                      <a:tailEnd len="sm" w="sm" type="none"/>
                    </a:lnL>
                    <a:lnR cap="flat" cmpd="sng" w="12675">
                      <a:solidFill>
                        <a:srgbClr val="FFFFFF"/>
                      </a:solidFill>
                      <a:prstDash val="solid"/>
                      <a:round/>
                      <a:headEnd len="sm" w="sm" type="none"/>
                      <a:tailEnd len="sm" w="sm" type="none"/>
                    </a:lnR>
                    <a:lnT cap="flat" cmpd="sng" w="12675">
                      <a:solidFill>
                        <a:srgbClr val="FFFFFF"/>
                      </a:solidFill>
                      <a:prstDash val="solid"/>
                      <a:round/>
                      <a:headEnd len="sm" w="sm" type="none"/>
                      <a:tailEnd len="sm" w="sm" type="none"/>
                    </a:lnT>
                    <a:lnB cap="flat" cmpd="sng" w="12675">
                      <a:solidFill>
                        <a:srgbClr val="FFFFFF"/>
                      </a:solidFill>
                      <a:prstDash val="solid"/>
                      <a:round/>
                      <a:headEnd len="sm" w="sm" type="none"/>
                      <a:tailEnd len="sm" w="sm" type="none"/>
                    </a:lnB>
                    <a:solidFill>
                      <a:srgbClr val="FAEDCE"/>
                    </a:solidFill>
                  </a:tcPr>
                </a:tc>
                <a:tc>
                  <a:txBody>
                    <a:bodyPr/>
                    <a:lstStyle/>
                    <a:p>
                      <a:pPr indent="0" lvl="0" marL="0" marR="0" rtl="0" algn="l">
                        <a:spcBef>
                          <a:spcPts val="0"/>
                        </a:spcBef>
                        <a:spcAft>
                          <a:spcPts val="0"/>
                        </a:spcAft>
                        <a:buNone/>
                      </a:pPr>
                      <a:r>
                        <a:rPr lang="en-US" sz="1350" u="none" cap="none" strike="noStrike"/>
                        <a:t> </a:t>
                      </a:r>
                      <a:endParaRPr/>
                    </a:p>
                  </a:txBody>
                  <a:tcPr marT="47625" marB="47625" marR="95250" marL="95250">
                    <a:lnL cap="flat" cmpd="sng" w="12675">
                      <a:solidFill>
                        <a:srgbClr val="FFFFFF"/>
                      </a:solidFill>
                      <a:prstDash val="solid"/>
                      <a:round/>
                      <a:headEnd len="sm" w="sm" type="none"/>
                      <a:tailEnd len="sm" w="sm" type="none"/>
                    </a:lnL>
                    <a:lnR cap="flat" cmpd="sng" w="12675">
                      <a:solidFill>
                        <a:srgbClr val="FFFFFF"/>
                      </a:solidFill>
                      <a:prstDash val="solid"/>
                      <a:round/>
                      <a:headEnd len="sm" w="sm" type="none"/>
                      <a:tailEnd len="sm" w="sm" type="none"/>
                    </a:lnR>
                    <a:lnT cap="flat" cmpd="sng" w="12675">
                      <a:solidFill>
                        <a:srgbClr val="FFFFFF"/>
                      </a:solidFill>
                      <a:prstDash val="solid"/>
                      <a:round/>
                      <a:headEnd len="sm" w="sm" type="none"/>
                      <a:tailEnd len="sm" w="sm" type="none"/>
                    </a:lnT>
                    <a:lnB cap="flat" cmpd="sng" w="12675">
                      <a:solidFill>
                        <a:srgbClr val="FFFFFF"/>
                      </a:solidFill>
                      <a:prstDash val="solid"/>
                      <a:round/>
                      <a:headEnd len="sm" w="sm" type="none"/>
                      <a:tailEnd len="sm" w="sm" type="none"/>
                    </a:lnB>
                    <a:solidFill>
                      <a:srgbClr val="FAEDCE"/>
                    </a:solidFill>
                  </a:tcPr>
                </a:tc>
              </a:tr>
            </a:tbl>
          </a:graphicData>
        </a:graphic>
      </p:graphicFrame>
      <p:sp>
        <p:nvSpPr>
          <p:cNvPr id="747" name="Google Shape;747;p7"/>
          <p:cNvSpPr/>
          <p:nvPr/>
        </p:nvSpPr>
        <p:spPr>
          <a:xfrm>
            <a:off x="2076450" y="2125663"/>
            <a:ext cx="12192000" cy="457200"/>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2" name="Shape 752"/>
        <p:cNvGrpSpPr/>
        <p:nvPr/>
      </p:nvGrpSpPr>
      <p:grpSpPr>
        <a:xfrm>
          <a:off x="0" y="0"/>
          <a:ext cx="0" cy="0"/>
          <a:chOff x="0" y="0"/>
          <a:chExt cx="0" cy="0"/>
        </a:xfrm>
      </p:grpSpPr>
      <p:sp>
        <p:nvSpPr>
          <p:cNvPr id="753" name="Google Shape;753;p8"/>
          <p:cNvSpPr/>
          <p:nvPr/>
        </p:nvSpPr>
        <p:spPr>
          <a:xfrm>
            <a:off x="476250" y="1270129"/>
            <a:ext cx="9734550" cy="158750"/>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00000"/>
              </a:solidFill>
              <a:latin typeface="EB Garamond"/>
              <a:ea typeface="EB Garamond"/>
              <a:cs typeface="EB Garamond"/>
              <a:sym typeface="EB Garamond"/>
            </a:endParaRPr>
          </a:p>
        </p:txBody>
      </p:sp>
      <p:pic>
        <p:nvPicPr>
          <p:cNvPr id="754" name="Google Shape;754;p8"/>
          <p:cNvPicPr preferRelativeResize="0"/>
          <p:nvPr/>
        </p:nvPicPr>
        <p:blipFill rotWithShape="1">
          <a:blip r:embed="rId3">
            <a:alphaModFix/>
          </a:blip>
          <a:srcRect b="0" l="0" r="0" t="0"/>
          <a:stretch/>
        </p:blipFill>
        <p:spPr>
          <a:xfrm>
            <a:off x="9411271" y="6219825"/>
            <a:ext cx="1160412" cy="523875"/>
          </a:xfrm>
          <a:prstGeom prst="rect">
            <a:avLst/>
          </a:prstGeom>
          <a:noFill/>
          <a:ln>
            <a:noFill/>
          </a:ln>
        </p:spPr>
      </p:pic>
      <p:sp>
        <p:nvSpPr>
          <p:cNvPr id="755" name="Google Shape;755;p8"/>
          <p:cNvSpPr txBox="1"/>
          <p:nvPr/>
        </p:nvSpPr>
        <p:spPr>
          <a:xfrm>
            <a:off x="259080" y="192911"/>
            <a:ext cx="10181158" cy="107721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200">
                <a:solidFill>
                  <a:schemeClr val="dk1"/>
                </a:solidFill>
                <a:latin typeface="Arial Black"/>
                <a:ea typeface="Arial Black"/>
                <a:cs typeface="Arial Black"/>
                <a:sym typeface="Arial Black"/>
              </a:rPr>
              <a:t>Descriptions of Strategic Plan</a:t>
            </a:r>
            <a:endParaRPr/>
          </a:p>
          <a:p>
            <a:pPr indent="0" lvl="0" marL="0" marR="0" rtl="0" algn="ctr">
              <a:spcBef>
                <a:spcPts val="0"/>
              </a:spcBef>
              <a:spcAft>
                <a:spcPts val="0"/>
              </a:spcAft>
              <a:buNone/>
            </a:pPr>
            <a:r>
              <a:rPr b="1" lang="en-US" sz="3200">
                <a:solidFill>
                  <a:schemeClr val="dk1"/>
                </a:solidFill>
                <a:latin typeface="Arial Black"/>
                <a:ea typeface="Arial Black"/>
                <a:cs typeface="Arial Black"/>
                <a:sym typeface="Arial Black"/>
              </a:rPr>
              <a:t>Breakout Categories</a:t>
            </a:r>
            <a:endParaRPr/>
          </a:p>
        </p:txBody>
      </p:sp>
      <p:sp>
        <p:nvSpPr>
          <p:cNvPr id="756" name="Google Shape;756;p8"/>
          <p:cNvSpPr txBox="1"/>
          <p:nvPr/>
        </p:nvSpPr>
        <p:spPr>
          <a:xfrm>
            <a:off x="476250" y="2027240"/>
            <a:ext cx="10677525" cy="3785652"/>
          </a:xfrm>
          <a:prstGeom prst="rect">
            <a:avLst/>
          </a:prstGeom>
          <a:noFill/>
          <a:ln>
            <a:noFill/>
          </a:ln>
        </p:spPr>
        <p:txBody>
          <a:bodyPr anchorCtr="0" anchor="t" bIns="45700" lIns="91425" spcFirstLastPara="1" rIns="91425" wrap="square" tIns="45700">
            <a:spAutoFit/>
          </a:bodyPr>
          <a:lstStyle/>
          <a:p>
            <a:pPr indent="-400050" lvl="0" marL="400050" marR="0" rtl="0" algn="l">
              <a:spcBef>
                <a:spcPts val="0"/>
              </a:spcBef>
              <a:spcAft>
                <a:spcPts val="0"/>
              </a:spcAft>
              <a:buClr>
                <a:schemeClr val="accent2"/>
              </a:buClr>
              <a:buSzPts val="2400"/>
              <a:buFont typeface="Arial Black"/>
              <a:buAutoNum type="arabicPeriod"/>
            </a:pPr>
            <a:r>
              <a:rPr b="1" lang="en-US" sz="2400">
                <a:solidFill>
                  <a:schemeClr val="accent2"/>
                </a:solidFill>
                <a:latin typeface="Calibri"/>
                <a:ea typeface="Calibri"/>
                <a:cs typeface="Calibri"/>
                <a:sym typeface="Calibri"/>
              </a:rPr>
              <a:t>Priorities:</a:t>
            </a:r>
            <a:r>
              <a:rPr b="1" lang="en-US" sz="2400">
                <a:solidFill>
                  <a:schemeClr val="dk1"/>
                </a:solidFill>
                <a:latin typeface="Calibri"/>
                <a:ea typeface="Calibri"/>
                <a:cs typeface="Calibri"/>
                <a:sym typeface="Calibri"/>
              </a:rPr>
              <a:t> </a:t>
            </a:r>
            <a:r>
              <a:rPr lang="en-US" sz="2400">
                <a:solidFill>
                  <a:schemeClr val="dk1"/>
                </a:solidFill>
                <a:latin typeface="Calibri"/>
                <a:ea typeface="Calibri"/>
                <a:cs typeface="Calibri"/>
                <a:sym typeface="Calibri"/>
              </a:rPr>
              <a:t>FY24 funding </a:t>
            </a:r>
            <a:r>
              <a:rPr lang="en-US" sz="2400" u="sng">
                <a:solidFill>
                  <a:schemeClr val="dk1"/>
                </a:solidFill>
                <a:latin typeface="Calibri"/>
                <a:ea typeface="Calibri"/>
                <a:cs typeface="Calibri"/>
                <a:sym typeface="Calibri"/>
              </a:rPr>
              <a:t>priorities</a:t>
            </a:r>
            <a:r>
              <a:rPr lang="en-US" sz="2400">
                <a:solidFill>
                  <a:schemeClr val="dk1"/>
                </a:solidFill>
                <a:latin typeface="Calibri"/>
                <a:ea typeface="Calibri"/>
                <a:cs typeface="Calibri"/>
                <a:sym typeface="Calibri"/>
              </a:rPr>
              <a:t> from the school’s strategic plan, ranked by the order of importance. </a:t>
            </a:r>
            <a:endParaRPr/>
          </a:p>
          <a:p>
            <a:pPr indent="-247650" lvl="0" marL="400050" marR="0" rtl="0" algn="l">
              <a:spcBef>
                <a:spcPts val="0"/>
              </a:spcBef>
              <a:spcAft>
                <a:spcPts val="0"/>
              </a:spcAft>
              <a:buClr>
                <a:schemeClr val="dk1"/>
              </a:buClr>
              <a:buSzPts val="2400"/>
              <a:buFont typeface="Arial Black"/>
              <a:buNone/>
            </a:pPr>
            <a:r>
              <a:t/>
            </a:r>
            <a:endParaRPr sz="2400">
              <a:solidFill>
                <a:schemeClr val="dk1"/>
              </a:solidFill>
              <a:latin typeface="Calibri"/>
              <a:ea typeface="Calibri"/>
              <a:cs typeface="Calibri"/>
              <a:sym typeface="Calibri"/>
            </a:endParaRPr>
          </a:p>
          <a:p>
            <a:pPr indent="-400050" lvl="0" marL="400050" marR="0" rtl="0" algn="l">
              <a:spcBef>
                <a:spcPts val="0"/>
              </a:spcBef>
              <a:spcAft>
                <a:spcPts val="0"/>
              </a:spcAft>
              <a:buClr>
                <a:schemeClr val="accent2"/>
              </a:buClr>
              <a:buSzPts val="2400"/>
              <a:buFont typeface="Arial Black"/>
              <a:buAutoNum type="arabicPeriod"/>
            </a:pPr>
            <a:r>
              <a:rPr b="1" lang="en-US" sz="2400">
                <a:solidFill>
                  <a:schemeClr val="accent2"/>
                </a:solidFill>
                <a:latin typeface="Calibri"/>
                <a:ea typeface="Calibri"/>
                <a:cs typeface="Calibri"/>
                <a:sym typeface="Calibri"/>
              </a:rPr>
              <a:t>APS Five Focus Area:</a:t>
            </a:r>
            <a:r>
              <a:rPr b="1" lang="en-US" sz="2400">
                <a:solidFill>
                  <a:schemeClr val="dk1"/>
                </a:solidFill>
                <a:latin typeface="Calibri"/>
                <a:ea typeface="Calibri"/>
                <a:cs typeface="Calibri"/>
                <a:sym typeface="Calibri"/>
              </a:rPr>
              <a:t> </a:t>
            </a:r>
            <a:r>
              <a:rPr lang="en-US" sz="2400">
                <a:solidFill>
                  <a:schemeClr val="dk1"/>
                </a:solidFill>
                <a:latin typeface="Calibri"/>
                <a:ea typeface="Calibri"/>
                <a:cs typeface="Calibri"/>
                <a:sym typeface="Calibri"/>
              </a:rPr>
              <a:t>What part of the APS Five is the priority aligned to?</a:t>
            </a:r>
            <a:endParaRPr/>
          </a:p>
          <a:p>
            <a:pPr indent="-247650" lvl="0" marL="400050" marR="0" rtl="0" algn="l">
              <a:spcBef>
                <a:spcPts val="0"/>
              </a:spcBef>
              <a:spcAft>
                <a:spcPts val="0"/>
              </a:spcAft>
              <a:buClr>
                <a:schemeClr val="dk1"/>
              </a:buClr>
              <a:buSzPts val="2400"/>
              <a:buFont typeface="Arial Black"/>
              <a:buNone/>
            </a:pPr>
            <a:r>
              <a:t/>
            </a:r>
            <a:endParaRPr b="1" sz="2400">
              <a:solidFill>
                <a:schemeClr val="dk1"/>
              </a:solidFill>
              <a:latin typeface="Calibri"/>
              <a:ea typeface="Calibri"/>
              <a:cs typeface="Calibri"/>
              <a:sym typeface="Calibri"/>
            </a:endParaRPr>
          </a:p>
          <a:p>
            <a:pPr indent="-400050" lvl="0" marL="400050" marR="0" rtl="0" algn="l">
              <a:spcBef>
                <a:spcPts val="0"/>
              </a:spcBef>
              <a:spcAft>
                <a:spcPts val="0"/>
              </a:spcAft>
              <a:buClr>
                <a:schemeClr val="accent2"/>
              </a:buClr>
              <a:buSzPts val="2400"/>
              <a:buFont typeface="Arial Black"/>
              <a:buAutoNum type="arabicPeriod"/>
            </a:pPr>
            <a:r>
              <a:rPr b="1" lang="en-US" sz="2400">
                <a:solidFill>
                  <a:schemeClr val="accent2"/>
                </a:solidFill>
                <a:latin typeface="Calibri"/>
                <a:ea typeface="Calibri"/>
                <a:cs typeface="Calibri"/>
                <a:sym typeface="Calibri"/>
              </a:rPr>
              <a:t>Strategies:</a:t>
            </a:r>
            <a:r>
              <a:rPr b="1" lang="en-US" sz="2400">
                <a:solidFill>
                  <a:schemeClr val="dk1"/>
                </a:solidFill>
                <a:latin typeface="Calibri"/>
                <a:ea typeface="Calibri"/>
                <a:cs typeface="Calibri"/>
                <a:sym typeface="Calibri"/>
              </a:rPr>
              <a:t> </a:t>
            </a:r>
            <a:r>
              <a:rPr lang="en-US" sz="2400">
                <a:solidFill>
                  <a:schemeClr val="dk1"/>
                </a:solidFill>
                <a:latin typeface="Calibri"/>
                <a:ea typeface="Calibri"/>
                <a:cs typeface="Calibri"/>
                <a:sym typeface="Calibri"/>
              </a:rPr>
              <a:t>Lays out specific objectives for schools improvement.</a:t>
            </a:r>
            <a:endParaRPr/>
          </a:p>
          <a:p>
            <a:pPr indent="-247650" lvl="0" marL="400050" marR="0" rtl="0" algn="l">
              <a:spcBef>
                <a:spcPts val="0"/>
              </a:spcBef>
              <a:spcAft>
                <a:spcPts val="0"/>
              </a:spcAft>
              <a:buClr>
                <a:schemeClr val="dk1"/>
              </a:buClr>
              <a:buSzPts val="2400"/>
              <a:buFont typeface="Arial Black"/>
              <a:buNone/>
            </a:pPr>
            <a:r>
              <a:t/>
            </a:r>
            <a:endParaRPr b="1" sz="2400">
              <a:solidFill>
                <a:schemeClr val="dk1"/>
              </a:solidFill>
              <a:latin typeface="Calibri"/>
              <a:ea typeface="Calibri"/>
              <a:cs typeface="Calibri"/>
              <a:sym typeface="Calibri"/>
            </a:endParaRPr>
          </a:p>
          <a:p>
            <a:pPr indent="-400050" lvl="0" marL="400050" marR="0" rtl="0" algn="l">
              <a:spcBef>
                <a:spcPts val="0"/>
              </a:spcBef>
              <a:spcAft>
                <a:spcPts val="0"/>
              </a:spcAft>
              <a:buClr>
                <a:schemeClr val="accent2"/>
              </a:buClr>
              <a:buSzPts val="2400"/>
              <a:buFont typeface="Arial Black"/>
              <a:buAutoNum type="arabicPeriod"/>
            </a:pPr>
            <a:r>
              <a:rPr b="1" lang="en-US" sz="2400">
                <a:solidFill>
                  <a:schemeClr val="accent2"/>
                </a:solidFill>
                <a:latin typeface="Calibri"/>
                <a:ea typeface="Calibri"/>
                <a:cs typeface="Calibri"/>
                <a:sym typeface="Calibri"/>
              </a:rPr>
              <a:t>Request: </a:t>
            </a:r>
            <a:r>
              <a:rPr lang="en-US" sz="2400">
                <a:solidFill>
                  <a:schemeClr val="dk1"/>
                </a:solidFill>
                <a:latin typeface="Calibri"/>
                <a:ea typeface="Calibri"/>
                <a:cs typeface="Calibri"/>
                <a:sym typeface="Calibri"/>
              </a:rPr>
              <a:t>“The Ask”  What needs to be funded in order to support the strategy?  </a:t>
            </a:r>
            <a:endParaRPr/>
          </a:p>
          <a:p>
            <a:pPr indent="-247650" lvl="0" marL="400050" marR="0" rtl="0" algn="l">
              <a:spcBef>
                <a:spcPts val="0"/>
              </a:spcBef>
              <a:spcAft>
                <a:spcPts val="0"/>
              </a:spcAft>
              <a:buClr>
                <a:schemeClr val="dk1"/>
              </a:buClr>
              <a:buSzPts val="2400"/>
              <a:buFont typeface="Arial Black"/>
              <a:buNone/>
            </a:pPr>
            <a:r>
              <a:t/>
            </a:r>
            <a:endParaRPr sz="2400">
              <a:solidFill>
                <a:schemeClr val="dk1"/>
              </a:solidFill>
              <a:latin typeface="Calibri"/>
              <a:ea typeface="Calibri"/>
              <a:cs typeface="Calibri"/>
              <a:sym typeface="Calibri"/>
            </a:endParaRPr>
          </a:p>
          <a:p>
            <a:pPr indent="-400050" lvl="0" marL="400050" marR="0" rtl="0" algn="l">
              <a:spcBef>
                <a:spcPts val="0"/>
              </a:spcBef>
              <a:spcAft>
                <a:spcPts val="0"/>
              </a:spcAft>
              <a:buClr>
                <a:schemeClr val="accent2"/>
              </a:buClr>
              <a:buSzPts val="2400"/>
              <a:buFont typeface="Arial Black"/>
              <a:buAutoNum type="arabicPeriod"/>
            </a:pPr>
            <a:r>
              <a:rPr b="1" lang="en-US" sz="2400">
                <a:solidFill>
                  <a:schemeClr val="accent2"/>
                </a:solidFill>
                <a:latin typeface="Calibri"/>
                <a:ea typeface="Calibri"/>
                <a:cs typeface="Calibri"/>
                <a:sym typeface="Calibri"/>
              </a:rPr>
              <a:t>Amount:</a:t>
            </a:r>
            <a:r>
              <a:rPr lang="en-US" sz="2400">
                <a:solidFill>
                  <a:schemeClr val="dk1"/>
                </a:solidFill>
                <a:latin typeface="Calibri"/>
                <a:ea typeface="Calibri"/>
                <a:cs typeface="Calibri"/>
                <a:sym typeface="Calibri"/>
              </a:rPr>
              <a:t> What is the cost associated with the Request?</a:t>
            </a:r>
            <a:endParaRPr/>
          </a:p>
        </p:txBody>
      </p:sp>
      <p:sp>
        <p:nvSpPr>
          <p:cNvPr id="757" name="Google Shape;757;p8"/>
          <p:cNvSpPr txBox="1"/>
          <p:nvPr>
            <p:ph idx="12" type="sldNum"/>
          </p:nvPr>
        </p:nvSpPr>
        <p:spPr>
          <a:xfrm>
            <a:off x="10945368" y="457200"/>
            <a:ext cx="987552" cy="27432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2" name="Shape 762"/>
        <p:cNvGrpSpPr/>
        <p:nvPr/>
      </p:nvGrpSpPr>
      <p:grpSpPr>
        <a:xfrm>
          <a:off x="0" y="0"/>
          <a:ext cx="0" cy="0"/>
          <a:chOff x="0" y="0"/>
          <a:chExt cx="0" cy="0"/>
        </a:xfrm>
      </p:grpSpPr>
      <p:pic>
        <p:nvPicPr>
          <p:cNvPr id="763" name="Google Shape;763;p9"/>
          <p:cNvPicPr preferRelativeResize="0"/>
          <p:nvPr/>
        </p:nvPicPr>
        <p:blipFill rotWithShape="1">
          <a:blip r:embed="rId3">
            <a:alphaModFix/>
          </a:blip>
          <a:srcRect b="0" l="0" r="0" t="0"/>
          <a:stretch/>
        </p:blipFill>
        <p:spPr>
          <a:xfrm>
            <a:off x="8582454" y="5522119"/>
            <a:ext cx="870309" cy="392906"/>
          </a:xfrm>
          <a:prstGeom prst="rect">
            <a:avLst/>
          </a:prstGeom>
          <a:noFill/>
          <a:ln>
            <a:noFill/>
          </a:ln>
        </p:spPr>
      </p:pic>
      <p:graphicFrame>
        <p:nvGraphicFramePr>
          <p:cNvPr id="764" name="Google Shape;764;p9"/>
          <p:cNvGraphicFramePr/>
          <p:nvPr/>
        </p:nvGraphicFramePr>
        <p:xfrm>
          <a:off x="3419476" y="1216376"/>
          <a:ext cx="3000000" cy="3000000"/>
        </p:xfrm>
        <a:graphic>
          <a:graphicData uri="http://schemas.openxmlformats.org/drawingml/2006/table">
            <a:tbl>
              <a:tblPr bandRow="1" firstRow="1">
                <a:noFill/>
                <a:tableStyleId>{E4396E14-5E9E-4134-9A4B-A8E118E70BE9}</a:tableStyleId>
              </a:tblPr>
              <a:tblGrid>
                <a:gridCol w="2001375"/>
                <a:gridCol w="1644400"/>
                <a:gridCol w="1860475"/>
                <a:gridCol w="1713625"/>
                <a:gridCol w="1444325"/>
              </a:tblGrid>
              <a:tr h="512300">
                <a:tc>
                  <a:txBody>
                    <a:bodyPr/>
                    <a:lstStyle/>
                    <a:p>
                      <a:pPr indent="0" lvl="0" marL="0" marR="0" rtl="0" algn="ctr">
                        <a:spcBef>
                          <a:spcPts val="0"/>
                        </a:spcBef>
                        <a:spcAft>
                          <a:spcPts val="0"/>
                        </a:spcAft>
                        <a:buNone/>
                      </a:pPr>
                      <a:r>
                        <a:rPr lang="en-US" sz="1400" u="none" cap="none" strike="noStrike"/>
                        <a:t>Priorities</a:t>
                      </a:r>
                      <a:endParaRPr sz="1400" u="none" cap="none" strike="noStrike">
                        <a:latin typeface="Calibri"/>
                        <a:ea typeface="Calibri"/>
                        <a:cs typeface="Calibri"/>
                        <a:sym typeface="Calibri"/>
                      </a:endParaRPr>
                    </a:p>
                  </a:txBody>
                  <a:tcPr marT="34300" marB="34300" marR="68575" marL="68575" anchor="ctr"/>
                </a:tc>
                <a:tc>
                  <a:txBody>
                    <a:bodyPr/>
                    <a:lstStyle/>
                    <a:p>
                      <a:pPr indent="0" lvl="0" marL="0" marR="0" rtl="0" algn="ctr">
                        <a:spcBef>
                          <a:spcPts val="0"/>
                        </a:spcBef>
                        <a:spcAft>
                          <a:spcPts val="0"/>
                        </a:spcAft>
                        <a:buNone/>
                      </a:pPr>
                      <a:r>
                        <a:rPr lang="en-US" sz="1400" u="none" cap="none" strike="noStrike"/>
                        <a:t>APS FIVE Focus Area</a:t>
                      </a:r>
                      <a:endParaRPr sz="1400" u="none" cap="none" strike="noStrike">
                        <a:latin typeface="Calibri"/>
                        <a:ea typeface="Calibri"/>
                        <a:cs typeface="Calibri"/>
                        <a:sym typeface="Calibri"/>
                      </a:endParaRPr>
                    </a:p>
                  </a:txBody>
                  <a:tcPr marT="34300" marB="34300" marR="68575" marL="68575" anchor="ctr"/>
                </a:tc>
                <a:tc>
                  <a:txBody>
                    <a:bodyPr/>
                    <a:lstStyle/>
                    <a:p>
                      <a:pPr indent="0" lvl="0" marL="0" marR="0" rtl="0" algn="ctr">
                        <a:spcBef>
                          <a:spcPts val="0"/>
                        </a:spcBef>
                        <a:spcAft>
                          <a:spcPts val="0"/>
                        </a:spcAft>
                        <a:buNone/>
                      </a:pPr>
                      <a:r>
                        <a:rPr lang="en-US" sz="1400" u="none" cap="none" strike="noStrike"/>
                        <a:t>Strategies</a:t>
                      </a:r>
                      <a:endParaRPr sz="1400" u="none" cap="none" strike="noStrike">
                        <a:latin typeface="Calibri"/>
                        <a:ea typeface="Calibri"/>
                        <a:cs typeface="Calibri"/>
                        <a:sym typeface="Calibri"/>
                      </a:endParaRPr>
                    </a:p>
                  </a:txBody>
                  <a:tcPr marT="34300" marB="34300" marR="68575" marL="68575" anchor="ctr"/>
                </a:tc>
                <a:tc>
                  <a:txBody>
                    <a:bodyPr/>
                    <a:lstStyle/>
                    <a:p>
                      <a:pPr indent="0" lvl="0" marL="0" marR="0" rtl="0" algn="ctr">
                        <a:spcBef>
                          <a:spcPts val="0"/>
                        </a:spcBef>
                        <a:spcAft>
                          <a:spcPts val="0"/>
                        </a:spcAft>
                        <a:buNone/>
                      </a:pPr>
                      <a:r>
                        <a:rPr b="1" lang="en-US" sz="1400" u="none" cap="none" strike="noStrike">
                          <a:solidFill>
                            <a:schemeClr val="lt1"/>
                          </a:solidFill>
                        </a:rPr>
                        <a:t>Requests</a:t>
                      </a:r>
                      <a:endParaRPr b="1" sz="1400" u="none" cap="none" strike="noStrike">
                        <a:solidFill>
                          <a:schemeClr val="lt1"/>
                        </a:solidFill>
                        <a:latin typeface="Calibri"/>
                        <a:ea typeface="Calibri"/>
                        <a:cs typeface="Calibri"/>
                        <a:sym typeface="Calibri"/>
                      </a:endParaRPr>
                    </a:p>
                  </a:txBody>
                  <a:tcPr marT="34300" marB="34300" marR="68575" marL="68575" anchor="ctr"/>
                </a:tc>
                <a:tc>
                  <a:txBody>
                    <a:bodyPr/>
                    <a:lstStyle/>
                    <a:p>
                      <a:pPr indent="0" lvl="0" marL="0" marR="0" rtl="0" algn="ctr">
                        <a:spcBef>
                          <a:spcPts val="0"/>
                        </a:spcBef>
                        <a:spcAft>
                          <a:spcPts val="0"/>
                        </a:spcAft>
                        <a:buNone/>
                      </a:pPr>
                      <a:r>
                        <a:rPr lang="en-US" sz="1400" u="none" cap="none" strike="noStrike"/>
                        <a:t>Amount</a:t>
                      </a:r>
                      <a:endParaRPr sz="1400" u="none" cap="none" strike="noStrike">
                        <a:latin typeface="Calibri"/>
                        <a:ea typeface="Calibri"/>
                        <a:cs typeface="Calibri"/>
                        <a:sym typeface="Calibri"/>
                      </a:endParaRPr>
                    </a:p>
                  </a:txBody>
                  <a:tcPr marT="34300" marB="34300" marR="68575" marL="68575" anchor="ctr"/>
                </a:tc>
              </a:tr>
              <a:tr h="785175">
                <a:tc>
                  <a:txBody>
                    <a:bodyPr/>
                    <a:lstStyle/>
                    <a:p>
                      <a:pPr indent="0" lvl="0" marL="0" marR="0" rtl="0" algn="l">
                        <a:spcBef>
                          <a:spcPts val="0"/>
                        </a:spcBef>
                        <a:spcAft>
                          <a:spcPts val="0"/>
                        </a:spcAft>
                        <a:buNone/>
                      </a:pPr>
                      <a:r>
                        <a:rPr b="1" lang="en-US" sz="1100" u="none" cap="none" strike="noStrike">
                          <a:solidFill>
                            <a:srgbClr val="002060"/>
                          </a:solidFill>
                          <a:latin typeface="Calibri"/>
                          <a:ea typeface="Calibri"/>
                          <a:cs typeface="Calibri"/>
                          <a:sym typeface="Calibri"/>
                        </a:rPr>
                        <a:t>#1 - Increase proficiency in literacy &amp; mathematics</a:t>
                      </a:r>
                      <a:endParaRPr/>
                    </a:p>
                  </a:txBody>
                  <a:tcPr marT="34300" marB="34300" marR="68575" marL="68575" anchor="ctr"/>
                </a:tc>
                <a:tc>
                  <a:txBody>
                    <a:bodyPr/>
                    <a:lstStyle/>
                    <a:p>
                      <a:pPr indent="0" lvl="0" marL="0" marR="0" rtl="0" algn="l">
                        <a:spcBef>
                          <a:spcPts val="0"/>
                        </a:spcBef>
                        <a:spcAft>
                          <a:spcPts val="0"/>
                        </a:spcAft>
                        <a:buNone/>
                      </a:pPr>
                      <a:r>
                        <a:rPr b="1" lang="en-US" sz="1100">
                          <a:solidFill>
                            <a:srgbClr val="002060"/>
                          </a:solidFill>
                          <a:latin typeface="Calibri"/>
                          <a:ea typeface="Calibri"/>
                          <a:cs typeface="Calibri"/>
                          <a:sym typeface="Calibri"/>
                        </a:rPr>
                        <a:t>Curriculum &amp; Instruction</a:t>
                      </a:r>
                      <a:endParaRPr/>
                    </a:p>
                  </a:txBody>
                  <a:tcPr marT="34300" marB="34300" marR="68575" marL="68575" anchor="ctr"/>
                </a:tc>
                <a:tc>
                  <a:txBody>
                    <a:bodyPr/>
                    <a:lstStyle/>
                    <a:p>
                      <a:pPr indent="0" lvl="0" marL="0" marR="0" rtl="0" algn="l">
                        <a:spcBef>
                          <a:spcPts val="0"/>
                        </a:spcBef>
                        <a:spcAft>
                          <a:spcPts val="0"/>
                        </a:spcAft>
                        <a:buNone/>
                      </a:pPr>
                      <a:r>
                        <a:rPr b="1" lang="en-US" sz="1100">
                          <a:solidFill>
                            <a:srgbClr val="002060"/>
                          </a:solidFill>
                          <a:latin typeface="Calibri"/>
                          <a:ea typeface="Calibri"/>
                          <a:cs typeface="Calibri"/>
                          <a:sym typeface="Calibri"/>
                        </a:rPr>
                        <a:t>Implement literacy strategies from Rollins Center</a:t>
                      </a:r>
                      <a:endParaRPr/>
                    </a:p>
                    <a:p>
                      <a:pPr indent="0" lvl="0" marL="0" marR="0" rtl="0" algn="l">
                        <a:spcBef>
                          <a:spcPts val="0"/>
                        </a:spcBef>
                        <a:spcAft>
                          <a:spcPts val="0"/>
                        </a:spcAft>
                        <a:buNone/>
                      </a:pPr>
                      <a:r>
                        <a:t/>
                      </a:r>
                      <a:endParaRPr b="1" sz="1100">
                        <a:solidFill>
                          <a:srgbClr val="002060"/>
                        </a:solidFill>
                        <a:latin typeface="Calibri"/>
                        <a:ea typeface="Calibri"/>
                        <a:cs typeface="Calibri"/>
                        <a:sym typeface="Calibri"/>
                      </a:endParaRPr>
                    </a:p>
                    <a:p>
                      <a:pPr indent="0" lvl="0" marL="0" marR="0" rtl="0" algn="l">
                        <a:spcBef>
                          <a:spcPts val="0"/>
                        </a:spcBef>
                        <a:spcAft>
                          <a:spcPts val="0"/>
                        </a:spcAft>
                        <a:buNone/>
                      </a:pPr>
                      <a:r>
                        <a:rPr b="1" lang="en-US" sz="1100">
                          <a:solidFill>
                            <a:srgbClr val="002060"/>
                          </a:solidFill>
                          <a:latin typeface="Calibri"/>
                          <a:ea typeface="Calibri"/>
                          <a:cs typeface="Calibri"/>
                          <a:sym typeface="Calibri"/>
                        </a:rPr>
                        <a:t>Utilize small group instruction to provide individualized instruction</a:t>
                      </a:r>
                      <a:endParaRPr/>
                    </a:p>
                  </a:txBody>
                  <a:tcPr marT="34300" marB="34300" marR="68575" marL="68575" anchor="ctr"/>
                </a:tc>
                <a:tc>
                  <a:txBody>
                    <a:bodyPr/>
                    <a:lstStyle/>
                    <a:p>
                      <a:pPr indent="0" lvl="0" marL="0" marR="0" rtl="0" algn="l">
                        <a:spcBef>
                          <a:spcPts val="0"/>
                        </a:spcBef>
                        <a:spcAft>
                          <a:spcPts val="0"/>
                        </a:spcAft>
                        <a:buNone/>
                      </a:pPr>
                      <a:r>
                        <a:rPr b="1" lang="en-US" sz="1100">
                          <a:solidFill>
                            <a:srgbClr val="002060"/>
                          </a:solidFill>
                          <a:latin typeface="Calibri"/>
                          <a:ea typeface="Calibri"/>
                          <a:cs typeface="Calibri"/>
                          <a:sym typeface="Calibri"/>
                        </a:rPr>
                        <a:t>Purchase TWO Turnaround Teachers for Reading Lab  &amp; Math Lab  during Specials. </a:t>
                      </a:r>
                      <a:endParaRPr/>
                    </a:p>
                    <a:p>
                      <a:pPr indent="0" lvl="0" marL="0" marR="0" rtl="0" algn="l">
                        <a:spcBef>
                          <a:spcPts val="0"/>
                        </a:spcBef>
                        <a:spcAft>
                          <a:spcPts val="0"/>
                        </a:spcAft>
                        <a:buNone/>
                      </a:pPr>
                      <a:r>
                        <a:t/>
                      </a:r>
                      <a:endParaRPr b="1" sz="1100">
                        <a:solidFill>
                          <a:srgbClr val="002060"/>
                        </a:solidFill>
                        <a:latin typeface="Calibri"/>
                        <a:ea typeface="Calibri"/>
                        <a:cs typeface="Calibri"/>
                        <a:sym typeface="Calibri"/>
                      </a:endParaRPr>
                    </a:p>
                    <a:p>
                      <a:pPr indent="0" lvl="0" marL="0" marR="0" rtl="0" algn="l">
                        <a:spcBef>
                          <a:spcPts val="0"/>
                        </a:spcBef>
                        <a:spcAft>
                          <a:spcPts val="0"/>
                        </a:spcAft>
                        <a:buNone/>
                      </a:pPr>
                      <a:r>
                        <a:rPr b="1" lang="en-US" sz="1100">
                          <a:solidFill>
                            <a:srgbClr val="002060"/>
                          </a:solidFill>
                          <a:latin typeface="Calibri"/>
                          <a:ea typeface="Calibri"/>
                          <a:cs typeface="Calibri"/>
                          <a:sym typeface="Calibri"/>
                        </a:rPr>
                        <a:t>Increase EIP Teachers from 1 to 4. </a:t>
                      </a:r>
                      <a:endParaRPr/>
                    </a:p>
                  </a:txBody>
                  <a:tcPr marT="34300" marB="34300" marR="68575" marL="68575" anchor="ctr"/>
                </a:tc>
                <a:tc>
                  <a:txBody>
                    <a:bodyPr/>
                    <a:lstStyle/>
                    <a:p>
                      <a:pPr indent="0" lvl="0" marL="0" marR="0" rtl="0" algn="l">
                        <a:spcBef>
                          <a:spcPts val="0"/>
                        </a:spcBef>
                        <a:spcAft>
                          <a:spcPts val="0"/>
                        </a:spcAft>
                        <a:buNone/>
                      </a:pPr>
                      <a:r>
                        <a:rPr b="1" lang="en-US" sz="1100">
                          <a:solidFill>
                            <a:srgbClr val="002060"/>
                          </a:solidFill>
                          <a:latin typeface="Calibri"/>
                          <a:ea typeface="Calibri"/>
                          <a:cs typeface="Calibri"/>
                          <a:sym typeface="Calibri"/>
                        </a:rPr>
                        <a:t>$450,000</a:t>
                      </a:r>
                      <a:endParaRPr/>
                    </a:p>
                  </a:txBody>
                  <a:tcPr marT="34300" marB="34300" marR="68575" marL="68575" anchor="ctr"/>
                </a:tc>
              </a:tr>
              <a:tr h="260075">
                <a:tc>
                  <a:txBody>
                    <a:bodyPr/>
                    <a:lstStyle/>
                    <a:p>
                      <a:pPr indent="0" lvl="0" marL="0" marR="0" rtl="0" algn="l">
                        <a:spcBef>
                          <a:spcPts val="0"/>
                        </a:spcBef>
                        <a:spcAft>
                          <a:spcPts val="0"/>
                        </a:spcAft>
                        <a:buNone/>
                      </a:pPr>
                      <a:r>
                        <a:t/>
                      </a:r>
                      <a:endParaRPr sz="1200"/>
                    </a:p>
                  </a:txBody>
                  <a:tcPr marT="34300" marB="34300" marR="68575" marL="68575" anchor="ctr"/>
                </a:tc>
                <a:tc>
                  <a:txBody>
                    <a:bodyPr/>
                    <a:lstStyle/>
                    <a:p>
                      <a:pPr indent="0" lvl="0" marL="0" marR="0" rtl="0" algn="l">
                        <a:spcBef>
                          <a:spcPts val="0"/>
                        </a:spcBef>
                        <a:spcAft>
                          <a:spcPts val="0"/>
                        </a:spcAft>
                        <a:buNone/>
                      </a:pPr>
                      <a:r>
                        <a:t/>
                      </a:r>
                      <a:endParaRPr sz="1200"/>
                    </a:p>
                  </a:txBody>
                  <a:tcPr marT="34300" marB="34300" marR="68575" marL="68575" anchor="ctr"/>
                </a:tc>
                <a:tc>
                  <a:txBody>
                    <a:bodyPr/>
                    <a:lstStyle/>
                    <a:p>
                      <a:pPr indent="0" lvl="0" marL="0" marR="0" rtl="0" algn="l">
                        <a:spcBef>
                          <a:spcPts val="0"/>
                        </a:spcBef>
                        <a:spcAft>
                          <a:spcPts val="0"/>
                        </a:spcAft>
                        <a:buNone/>
                      </a:pPr>
                      <a:r>
                        <a:t/>
                      </a:r>
                      <a:endParaRPr sz="1200"/>
                    </a:p>
                  </a:txBody>
                  <a:tcPr marT="34300" marB="34300" marR="68575" marL="68575" anchor="ctr"/>
                </a:tc>
                <a:tc>
                  <a:txBody>
                    <a:bodyPr/>
                    <a:lstStyle/>
                    <a:p>
                      <a:pPr indent="0" lvl="0" marL="0" marR="0" rtl="0" algn="l">
                        <a:spcBef>
                          <a:spcPts val="0"/>
                        </a:spcBef>
                        <a:spcAft>
                          <a:spcPts val="0"/>
                        </a:spcAft>
                        <a:buNone/>
                      </a:pPr>
                      <a:r>
                        <a:t/>
                      </a:r>
                      <a:endParaRPr sz="1200"/>
                    </a:p>
                  </a:txBody>
                  <a:tcPr marT="34300" marB="34300" marR="68575" marL="68575" anchor="ctr"/>
                </a:tc>
                <a:tc>
                  <a:txBody>
                    <a:bodyPr/>
                    <a:lstStyle/>
                    <a:p>
                      <a:pPr indent="0" lvl="0" marL="0" marR="0" rtl="0" algn="l">
                        <a:spcBef>
                          <a:spcPts val="0"/>
                        </a:spcBef>
                        <a:spcAft>
                          <a:spcPts val="0"/>
                        </a:spcAft>
                        <a:buNone/>
                      </a:pPr>
                      <a:r>
                        <a:t/>
                      </a:r>
                      <a:endParaRPr sz="1200"/>
                    </a:p>
                  </a:txBody>
                  <a:tcPr marT="34300" marB="34300" marR="68575" marL="68575" anchor="ctr"/>
                </a:tc>
              </a:tr>
              <a:tr h="1284675">
                <a:tc>
                  <a:txBody>
                    <a:bodyPr/>
                    <a:lstStyle/>
                    <a:p>
                      <a:pPr indent="0" lvl="0" marL="0" marR="0" rtl="0" algn="l">
                        <a:spcBef>
                          <a:spcPts val="0"/>
                        </a:spcBef>
                        <a:spcAft>
                          <a:spcPts val="0"/>
                        </a:spcAft>
                        <a:buNone/>
                      </a:pPr>
                      <a:r>
                        <a:rPr b="1" lang="en-US" sz="1100">
                          <a:solidFill>
                            <a:srgbClr val="002060"/>
                          </a:solidFill>
                          <a:latin typeface="Calibri"/>
                          <a:ea typeface="Calibri"/>
                          <a:cs typeface="Calibri"/>
                          <a:sym typeface="Calibri"/>
                        </a:rPr>
                        <a:t>#2 Increase daily average attendance rate</a:t>
                      </a:r>
                      <a:endParaRPr/>
                    </a:p>
                  </a:txBody>
                  <a:tcPr marT="34300" marB="34300" marR="68575" marL="68575" anchor="ctr"/>
                </a:tc>
                <a:tc>
                  <a:txBody>
                    <a:bodyPr/>
                    <a:lstStyle/>
                    <a:p>
                      <a:pPr indent="0" lvl="0" marL="0" marR="0" rtl="0" algn="l">
                        <a:spcBef>
                          <a:spcPts val="0"/>
                        </a:spcBef>
                        <a:spcAft>
                          <a:spcPts val="0"/>
                        </a:spcAft>
                        <a:buNone/>
                      </a:pPr>
                      <a:r>
                        <a:t/>
                      </a:r>
                      <a:endParaRPr b="1" sz="1100">
                        <a:solidFill>
                          <a:srgbClr val="002060"/>
                        </a:solidFill>
                        <a:latin typeface="Calibri"/>
                        <a:ea typeface="Calibri"/>
                        <a:cs typeface="Calibri"/>
                        <a:sym typeface="Calibri"/>
                      </a:endParaRPr>
                    </a:p>
                  </a:txBody>
                  <a:tcPr marT="34300" marB="34300" marR="68575" marL="68575" anchor="ctr"/>
                </a:tc>
                <a:tc>
                  <a:txBody>
                    <a:bodyPr/>
                    <a:lstStyle/>
                    <a:p>
                      <a:pPr indent="0" lvl="0" marL="0" marR="0" rtl="0" algn="l">
                        <a:spcBef>
                          <a:spcPts val="0"/>
                        </a:spcBef>
                        <a:spcAft>
                          <a:spcPts val="0"/>
                        </a:spcAft>
                        <a:buNone/>
                      </a:pPr>
                      <a:r>
                        <a:rPr b="1" lang="en-US" sz="1100">
                          <a:solidFill>
                            <a:srgbClr val="002060"/>
                          </a:solidFill>
                          <a:latin typeface="Calibri"/>
                          <a:ea typeface="Calibri"/>
                          <a:cs typeface="Calibri"/>
                          <a:sym typeface="Calibri"/>
                        </a:rPr>
                        <a:t>Utilize Care Team and Attendance Committee to coordinate supports for students with absences</a:t>
                      </a:r>
                      <a:endParaRPr/>
                    </a:p>
                    <a:p>
                      <a:pPr indent="0" lvl="0" marL="0" marR="0" rtl="0" algn="l">
                        <a:spcBef>
                          <a:spcPts val="0"/>
                        </a:spcBef>
                        <a:spcAft>
                          <a:spcPts val="0"/>
                        </a:spcAft>
                        <a:buNone/>
                      </a:pPr>
                      <a:r>
                        <a:t/>
                      </a:r>
                      <a:endParaRPr b="1" sz="1100">
                        <a:solidFill>
                          <a:srgbClr val="002060"/>
                        </a:solidFill>
                        <a:latin typeface="Calibri"/>
                        <a:ea typeface="Calibri"/>
                        <a:cs typeface="Calibri"/>
                        <a:sym typeface="Calibri"/>
                      </a:endParaRPr>
                    </a:p>
                    <a:p>
                      <a:pPr indent="0" lvl="0" marL="0" marR="0" rtl="0" algn="l">
                        <a:spcBef>
                          <a:spcPts val="0"/>
                        </a:spcBef>
                        <a:spcAft>
                          <a:spcPts val="0"/>
                        </a:spcAft>
                        <a:buNone/>
                      </a:pPr>
                      <a:r>
                        <a:rPr b="1" lang="en-US" sz="1100">
                          <a:solidFill>
                            <a:srgbClr val="002060"/>
                          </a:solidFill>
                          <a:latin typeface="Calibri"/>
                          <a:ea typeface="Calibri"/>
                          <a:cs typeface="Calibri"/>
                          <a:sym typeface="Calibri"/>
                        </a:rPr>
                        <a:t>Implement attendance incentive program </a:t>
                      </a:r>
                      <a:endParaRPr/>
                    </a:p>
                  </a:txBody>
                  <a:tcPr marT="34300" marB="34300" marR="68575" marL="68575" anchor="ctr"/>
                </a:tc>
                <a:tc>
                  <a:txBody>
                    <a:bodyPr/>
                    <a:lstStyle/>
                    <a:p>
                      <a:pPr indent="0" lvl="0" marL="0" marR="0" rtl="0" algn="l">
                        <a:spcBef>
                          <a:spcPts val="0"/>
                        </a:spcBef>
                        <a:spcAft>
                          <a:spcPts val="0"/>
                        </a:spcAft>
                        <a:buNone/>
                      </a:pPr>
                      <a:r>
                        <a:rPr b="1" lang="en-US" sz="1100">
                          <a:solidFill>
                            <a:srgbClr val="002060"/>
                          </a:solidFill>
                          <a:latin typeface="Calibri"/>
                          <a:ea typeface="Calibri"/>
                          <a:cs typeface="Calibri"/>
                          <a:sym typeface="Calibri"/>
                        </a:rPr>
                        <a:t>Student incentives</a:t>
                      </a:r>
                      <a:endParaRPr/>
                    </a:p>
                  </a:txBody>
                  <a:tcPr marT="34300" marB="34300" marR="68575" marL="68575" anchor="ctr"/>
                </a:tc>
                <a:tc>
                  <a:txBody>
                    <a:bodyPr/>
                    <a:lstStyle/>
                    <a:p>
                      <a:pPr indent="0" lvl="0" marL="0" marR="0" rtl="0" algn="l">
                        <a:spcBef>
                          <a:spcPts val="0"/>
                        </a:spcBef>
                        <a:spcAft>
                          <a:spcPts val="0"/>
                        </a:spcAft>
                        <a:buNone/>
                      </a:pPr>
                      <a:r>
                        <a:rPr b="1" lang="en-US" sz="1100">
                          <a:solidFill>
                            <a:srgbClr val="002060"/>
                          </a:solidFill>
                          <a:latin typeface="Calibri"/>
                          <a:ea typeface="Calibri"/>
                          <a:cs typeface="Calibri"/>
                          <a:sym typeface="Calibri"/>
                        </a:rPr>
                        <a:t>10,000</a:t>
                      </a:r>
                      <a:endParaRPr/>
                    </a:p>
                  </a:txBody>
                  <a:tcPr marT="34300" marB="34300" marR="68575" marL="68575" anchor="ctr"/>
                </a:tc>
              </a:tr>
              <a:tr h="260075">
                <a:tc>
                  <a:txBody>
                    <a:bodyPr/>
                    <a:lstStyle/>
                    <a:p>
                      <a:pPr indent="0" lvl="0" marL="0" marR="0" rtl="0" algn="l">
                        <a:spcBef>
                          <a:spcPts val="0"/>
                        </a:spcBef>
                        <a:spcAft>
                          <a:spcPts val="0"/>
                        </a:spcAft>
                        <a:buNone/>
                      </a:pPr>
                      <a:r>
                        <a:t/>
                      </a:r>
                      <a:endParaRPr sz="1200"/>
                    </a:p>
                  </a:txBody>
                  <a:tcPr marT="34300" marB="34300" marR="68575" marL="68575" anchor="ctr"/>
                </a:tc>
                <a:tc>
                  <a:txBody>
                    <a:bodyPr/>
                    <a:lstStyle/>
                    <a:p>
                      <a:pPr indent="0" lvl="0" marL="0" marR="0" rtl="0" algn="l">
                        <a:spcBef>
                          <a:spcPts val="0"/>
                        </a:spcBef>
                        <a:spcAft>
                          <a:spcPts val="0"/>
                        </a:spcAft>
                        <a:buNone/>
                      </a:pPr>
                      <a:r>
                        <a:t/>
                      </a:r>
                      <a:endParaRPr sz="1200"/>
                    </a:p>
                  </a:txBody>
                  <a:tcPr marT="34300" marB="34300" marR="68575" marL="68575" anchor="ctr"/>
                </a:tc>
                <a:tc>
                  <a:txBody>
                    <a:bodyPr/>
                    <a:lstStyle/>
                    <a:p>
                      <a:pPr indent="0" lvl="0" marL="0" marR="0" rtl="0" algn="l">
                        <a:spcBef>
                          <a:spcPts val="0"/>
                        </a:spcBef>
                        <a:spcAft>
                          <a:spcPts val="0"/>
                        </a:spcAft>
                        <a:buNone/>
                      </a:pPr>
                      <a:r>
                        <a:t/>
                      </a:r>
                      <a:endParaRPr sz="1200"/>
                    </a:p>
                  </a:txBody>
                  <a:tcPr marT="34300" marB="34300" marR="68575" marL="68575" anchor="ctr"/>
                </a:tc>
                <a:tc>
                  <a:txBody>
                    <a:bodyPr/>
                    <a:lstStyle/>
                    <a:p>
                      <a:pPr indent="0" lvl="0" marL="0" marR="0" rtl="0" algn="l">
                        <a:spcBef>
                          <a:spcPts val="0"/>
                        </a:spcBef>
                        <a:spcAft>
                          <a:spcPts val="0"/>
                        </a:spcAft>
                        <a:buNone/>
                      </a:pPr>
                      <a:r>
                        <a:t/>
                      </a:r>
                      <a:endParaRPr sz="1200"/>
                    </a:p>
                  </a:txBody>
                  <a:tcPr marT="34300" marB="34300" marR="68575" marL="68575" anchor="ctr"/>
                </a:tc>
                <a:tc>
                  <a:txBody>
                    <a:bodyPr/>
                    <a:lstStyle/>
                    <a:p>
                      <a:pPr indent="0" lvl="0" marL="0" marR="0" rtl="0" algn="l">
                        <a:spcBef>
                          <a:spcPts val="0"/>
                        </a:spcBef>
                        <a:spcAft>
                          <a:spcPts val="0"/>
                        </a:spcAft>
                        <a:buNone/>
                      </a:pPr>
                      <a:r>
                        <a:t/>
                      </a:r>
                      <a:endParaRPr sz="1200"/>
                    </a:p>
                  </a:txBody>
                  <a:tcPr marT="34300" marB="34300" marR="68575" marL="68575" anchor="ctr"/>
                </a:tc>
              </a:tr>
              <a:tr h="764500">
                <a:tc>
                  <a:txBody>
                    <a:bodyPr/>
                    <a:lstStyle/>
                    <a:p>
                      <a:pPr indent="0" lvl="0" marL="0" marR="0" rtl="0" algn="l">
                        <a:spcBef>
                          <a:spcPts val="0"/>
                        </a:spcBef>
                        <a:spcAft>
                          <a:spcPts val="0"/>
                        </a:spcAft>
                        <a:buNone/>
                      </a:pPr>
                      <a:r>
                        <a:rPr b="1" lang="en-US" sz="1100">
                          <a:solidFill>
                            <a:srgbClr val="002060"/>
                          </a:solidFill>
                          <a:latin typeface="Calibri"/>
                          <a:ea typeface="Calibri"/>
                          <a:cs typeface="Calibri"/>
                          <a:sym typeface="Calibri"/>
                        </a:rPr>
                        <a:t>#3 – Increase staff capacity in literacy instruction</a:t>
                      </a:r>
                      <a:endParaRPr/>
                    </a:p>
                  </a:txBody>
                  <a:tcPr marT="34300" marB="34300" marR="68575" marL="68575" anchor="ctr"/>
                </a:tc>
                <a:tc>
                  <a:txBody>
                    <a:bodyPr/>
                    <a:lstStyle/>
                    <a:p>
                      <a:pPr indent="0" lvl="0" marL="0" marR="0" rtl="0" algn="ctr">
                        <a:spcBef>
                          <a:spcPts val="0"/>
                        </a:spcBef>
                        <a:spcAft>
                          <a:spcPts val="0"/>
                        </a:spcAft>
                        <a:buNone/>
                      </a:pPr>
                      <a:r>
                        <a:rPr b="1" lang="en-US" sz="1100">
                          <a:solidFill>
                            <a:srgbClr val="002060"/>
                          </a:solidFill>
                          <a:latin typeface="Calibri"/>
                          <a:ea typeface="Calibri"/>
                          <a:cs typeface="Calibri"/>
                          <a:sym typeface="Calibri"/>
                        </a:rPr>
                        <a:t>Curriculum &amp; Instruction</a:t>
                      </a:r>
                      <a:endParaRPr/>
                    </a:p>
                  </a:txBody>
                  <a:tcPr marT="34300" marB="34300" marR="68575" marL="68575" anchor="ctr"/>
                </a:tc>
                <a:tc>
                  <a:txBody>
                    <a:bodyPr/>
                    <a:lstStyle/>
                    <a:p>
                      <a:pPr indent="0" lvl="0" marL="0" marR="0" rtl="0" algn="ctr">
                        <a:spcBef>
                          <a:spcPts val="0"/>
                        </a:spcBef>
                        <a:spcAft>
                          <a:spcPts val="0"/>
                        </a:spcAft>
                        <a:buNone/>
                      </a:pPr>
                      <a:r>
                        <a:rPr b="1" lang="en-US" sz="1100">
                          <a:solidFill>
                            <a:srgbClr val="002060"/>
                          </a:solidFill>
                          <a:latin typeface="Calibri"/>
                          <a:ea typeface="Calibri"/>
                          <a:cs typeface="Calibri"/>
                          <a:sym typeface="Calibri"/>
                        </a:rPr>
                        <a:t>Instructional staff engagement in the Rollins Center training and other trainings</a:t>
                      </a:r>
                      <a:endParaRPr/>
                    </a:p>
                  </a:txBody>
                  <a:tcPr marT="34300" marB="34300" marR="68575" marL="68575" anchor="ctr"/>
                </a:tc>
                <a:tc>
                  <a:txBody>
                    <a:bodyPr/>
                    <a:lstStyle/>
                    <a:p>
                      <a:pPr indent="0" lvl="0" marL="0" marR="0" rtl="0" algn="l">
                        <a:spcBef>
                          <a:spcPts val="0"/>
                        </a:spcBef>
                        <a:spcAft>
                          <a:spcPts val="0"/>
                        </a:spcAft>
                        <a:buNone/>
                      </a:pPr>
                      <a:r>
                        <a:rPr b="1" lang="en-US" sz="1100">
                          <a:solidFill>
                            <a:srgbClr val="002060"/>
                          </a:solidFill>
                          <a:latin typeface="Calibri"/>
                          <a:ea typeface="Calibri"/>
                          <a:cs typeface="Calibri"/>
                          <a:sym typeface="Calibri"/>
                        </a:rPr>
                        <a:t>Professional development, instructional resources for teachers, web-based licenses and subscriptions for teachers &amp; students</a:t>
                      </a:r>
                      <a:endParaRPr/>
                    </a:p>
                  </a:txBody>
                  <a:tcPr marT="34300" marB="34300" marR="68575" marL="68575" anchor="ctr"/>
                </a:tc>
                <a:tc>
                  <a:txBody>
                    <a:bodyPr/>
                    <a:lstStyle/>
                    <a:p>
                      <a:pPr indent="0" lvl="0" marL="0" marR="0" rtl="0" algn="l">
                        <a:spcBef>
                          <a:spcPts val="0"/>
                        </a:spcBef>
                        <a:spcAft>
                          <a:spcPts val="0"/>
                        </a:spcAft>
                        <a:buNone/>
                      </a:pPr>
                      <a:r>
                        <a:rPr b="1" lang="en-US" sz="1100">
                          <a:solidFill>
                            <a:srgbClr val="002060"/>
                          </a:solidFill>
                          <a:latin typeface="Calibri"/>
                          <a:ea typeface="Calibri"/>
                          <a:cs typeface="Calibri"/>
                          <a:sym typeface="Calibri"/>
                        </a:rPr>
                        <a:t>$306,000</a:t>
                      </a:r>
                      <a:endParaRPr/>
                    </a:p>
                  </a:txBody>
                  <a:tcPr marT="34300" marB="34300" marR="68575" marL="68575" anchor="ctr"/>
                </a:tc>
              </a:tr>
              <a:tr h="244325">
                <a:tc>
                  <a:txBody>
                    <a:bodyPr/>
                    <a:lstStyle/>
                    <a:p>
                      <a:pPr indent="0" lvl="0" marL="0" marR="0" rtl="0" algn="l">
                        <a:spcBef>
                          <a:spcPts val="0"/>
                        </a:spcBef>
                        <a:spcAft>
                          <a:spcPts val="0"/>
                        </a:spcAft>
                        <a:buNone/>
                      </a:pPr>
                      <a:r>
                        <a:t/>
                      </a:r>
                      <a:endParaRPr b="1" sz="1100">
                        <a:solidFill>
                          <a:srgbClr val="002060"/>
                        </a:solidFill>
                        <a:latin typeface="Calibri"/>
                        <a:ea typeface="Calibri"/>
                        <a:cs typeface="Calibri"/>
                        <a:sym typeface="Calibri"/>
                      </a:endParaRPr>
                    </a:p>
                  </a:txBody>
                  <a:tcPr marT="34300" marB="34300" marR="68575" marL="68575" anchor="ctr"/>
                </a:tc>
                <a:tc>
                  <a:txBody>
                    <a:bodyPr/>
                    <a:lstStyle/>
                    <a:p>
                      <a:pPr indent="0" lvl="0" marL="0" marR="0" rtl="0" algn="l">
                        <a:spcBef>
                          <a:spcPts val="0"/>
                        </a:spcBef>
                        <a:spcAft>
                          <a:spcPts val="0"/>
                        </a:spcAft>
                        <a:buNone/>
                      </a:pPr>
                      <a:r>
                        <a:t/>
                      </a:r>
                      <a:endParaRPr b="1" sz="1100">
                        <a:solidFill>
                          <a:srgbClr val="002060"/>
                        </a:solidFill>
                        <a:latin typeface="Calibri"/>
                        <a:ea typeface="Calibri"/>
                        <a:cs typeface="Calibri"/>
                        <a:sym typeface="Calibri"/>
                      </a:endParaRPr>
                    </a:p>
                  </a:txBody>
                  <a:tcPr marT="34300" marB="34300" marR="68575" marL="68575" anchor="ctr"/>
                </a:tc>
                <a:tc>
                  <a:txBody>
                    <a:bodyPr/>
                    <a:lstStyle/>
                    <a:p>
                      <a:pPr indent="0" lvl="0" marL="0" marR="0" rtl="0" algn="l">
                        <a:spcBef>
                          <a:spcPts val="0"/>
                        </a:spcBef>
                        <a:spcAft>
                          <a:spcPts val="0"/>
                        </a:spcAft>
                        <a:buNone/>
                      </a:pPr>
                      <a:r>
                        <a:t/>
                      </a:r>
                      <a:endParaRPr b="1" sz="1100">
                        <a:solidFill>
                          <a:srgbClr val="002060"/>
                        </a:solidFill>
                        <a:latin typeface="Calibri"/>
                        <a:ea typeface="Calibri"/>
                        <a:cs typeface="Calibri"/>
                        <a:sym typeface="Calibri"/>
                      </a:endParaRPr>
                    </a:p>
                  </a:txBody>
                  <a:tcPr marT="34300" marB="34300" marR="68575" marL="68575" anchor="ctr"/>
                </a:tc>
                <a:tc>
                  <a:txBody>
                    <a:bodyPr/>
                    <a:lstStyle/>
                    <a:p>
                      <a:pPr indent="0" lvl="0" marL="0" marR="0" rtl="0" algn="l">
                        <a:spcBef>
                          <a:spcPts val="0"/>
                        </a:spcBef>
                        <a:spcAft>
                          <a:spcPts val="0"/>
                        </a:spcAft>
                        <a:buNone/>
                      </a:pPr>
                      <a:r>
                        <a:t/>
                      </a:r>
                      <a:endParaRPr b="1" sz="1100">
                        <a:solidFill>
                          <a:srgbClr val="002060"/>
                        </a:solidFill>
                        <a:latin typeface="Calibri"/>
                        <a:ea typeface="Calibri"/>
                        <a:cs typeface="Calibri"/>
                        <a:sym typeface="Calibri"/>
                      </a:endParaRPr>
                    </a:p>
                  </a:txBody>
                  <a:tcPr marT="34300" marB="34300" marR="68575" marL="68575" anchor="ctr"/>
                </a:tc>
                <a:tc>
                  <a:txBody>
                    <a:bodyPr/>
                    <a:lstStyle/>
                    <a:p>
                      <a:pPr indent="0" lvl="0" marL="0" marR="0" rtl="0" algn="l">
                        <a:spcBef>
                          <a:spcPts val="0"/>
                        </a:spcBef>
                        <a:spcAft>
                          <a:spcPts val="0"/>
                        </a:spcAft>
                        <a:buNone/>
                      </a:pPr>
                      <a:r>
                        <a:t/>
                      </a:r>
                      <a:endParaRPr b="1" sz="1100">
                        <a:solidFill>
                          <a:srgbClr val="002060"/>
                        </a:solidFill>
                        <a:latin typeface="Calibri"/>
                        <a:ea typeface="Calibri"/>
                        <a:cs typeface="Calibri"/>
                        <a:sym typeface="Calibri"/>
                      </a:endParaRPr>
                    </a:p>
                  </a:txBody>
                  <a:tcPr marT="34300" marB="34300" marR="68575" marL="68575" anchor="ctr"/>
                </a:tc>
              </a:tr>
              <a:tr h="244325">
                <a:tc>
                  <a:txBody>
                    <a:bodyPr/>
                    <a:lstStyle/>
                    <a:p>
                      <a:pPr indent="0" lvl="0" marL="0" marR="0" rtl="0" algn="l">
                        <a:spcBef>
                          <a:spcPts val="0"/>
                        </a:spcBef>
                        <a:spcAft>
                          <a:spcPts val="0"/>
                        </a:spcAft>
                        <a:buNone/>
                      </a:pPr>
                      <a:r>
                        <a:t/>
                      </a:r>
                      <a:endParaRPr b="1" sz="1100">
                        <a:solidFill>
                          <a:srgbClr val="002060"/>
                        </a:solidFill>
                        <a:latin typeface="Calibri"/>
                        <a:ea typeface="Calibri"/>
                        <a:cs typeface="Calibri"/>
                        <a:sym typeface="Calibri"/>
                      </a:endParaRPr>
                    </a:p>
                  </a:txBody>
                  <a:tcPr marT="34300" marB="34300" marR="68575" marL="68575" anchor="ctr"/>
                </a:tc>
                <a:tc>
                  <a:txBody>
                    <a:bodyPr/>
                    <a:lstStyle/>
                    <a:p>
                      <a:pPr indent="0" lvl="0" marL="0" marR="0" rtl="0" algn="l">
                        <a:spcBef>
                          <a:spcPts val="0"/>
                        </a:spcBef>
                        <a:spcAft>
                          <a:spcPts val="0"/>
                        </a:spcAft>
                        <a:buNone/>
                      </a:pPr>
                      <a:r>
                        <a:t/>
                      </a:r>
                      <a:endParaRPr b="1" sz="1100">
                        <a:solidFill>
                          <a:srgbClr val="002060"/>
                        </a:solidFill>
                        <a:latin typeface="Calibri"/>
                        <a:ea typeface="Calibri"/>
                        <a:cs typeface="Calibri"/>
                        <a:sym typeface="Calibri"/>
                      </a:endParaRPr>
                    </a:p>
                  </a:txBody>
                  <a:tcPr marT="34300" marB="34300" marR="68575" marL="68575" anchor="ctr"/>
                </a:tc>
                <a:tc>
                  <a:txBody>
                    <a:bodyPr/>
                    <a:lstStyle/>
                    <a:p>
                      <a:pPr indent="0" lvl="0" marL="0" marR="0" rtl="0" algn="l">
                        <a:spcBef>
                          <a:spcPts val="0"/>
                        </a:spcBef>
                        <a:spcAft>
                          <a:spcPts val="0"/>
                        </a:spcAft>
                        <a:buNone/>
                      </a:pPr>
                      <a:r>
                        <a:t/>
                      </a:r>
                      <a:endParaRPr b="1" sz="1100">
                        <a:solidFill>
                          <a:srgbClr val="002060"/>
                        </a:solidFill>
                        <a:latin typeface="Calibri"/>
                        <a:ea typeface="Calibri"/>
                        <a:cs typeface="Calibri"/>
                        <a:sym typeface="Calibri"/>
                      </a:endParaRPr>
                    </a:p>
                  </a:txBody>
                  <a:tcPr marT="34300" marB="34300" marR="68575" marL="68575" anchor="ctr"/>
                </a:tc>
                <a:tc>
                  <a:txBody>
                    <a:bodyPr/>
                    <a:lstStyle/>
                    <a:p>
                      <a:pPr indent="0" lvl="0" marL="0" marR="0" rtl="0" algn="l">
                        <a:spcBef>
                          <a:spcPts val="0"/>
                        </a:spcBef>
                        <a:spcAft>
                          <a:spcPts val="0"/>
                        </a:spcAft>
                        <a:buNone/>
                      </a:pPr>
                      <a:r>
                        <a:t/>
                      </a:r>
                      <a:endParaRPr b="1" sz="1100">
                        <a:solidFill>
                          <a:srgbClr val="002060"/>
                        </a:solidFill>
                        <a:latin typeface="Calibri"/>
                        <a:ea typeface="Calibri"/>
                        <a:cs typeface="Calibri"/>
                        <a:sym typeface="Calibri"/>
                      </a:endParaRPr>
                    </a:p>
                  </a:txBody>
                  <a:tcPr marT="34300" marB="34300" marR="68575" marL="68575" anchor="ctr"/>
                </a:tc>
                <a:tc>
                  <a:txBody>
                    <a:bodyPr/>
                    <a:lstStyle/>
                    <a:p>
                      <a:pPr indent="0" lvl="0" marL="0" marR="0" rtl="0" algn="l">
                        <a:spcBef>
                          <a:spcPts val="0"/>
                        </a:spcBef>
                        <a:spcAft>
                          <a:spcPts val="0"/>
                        </a:spcAft>
                        <a:buNone/>
                      </a:pPr>
                      <a:r>
                        <a:t/>
                      </a:r>
                      <a:endParaRPr b="1" sz="1100">
                        <a:solidFill>
                          <a:srgbClr val="002060"/>
                        </a:solidFill>
                        <a:latin typeface="Calibri"/>
                        <a:ea typeface="Calibri"/>
                        <a:cs typeface="Calibri"/>
                        <a:sym typeface="Calibri"/>
                      </a:endParaRPr>
                    </a:p>
                  </a:txBody>
                  <a:tcPr marT="34300" marB="34300" marR="68575" marL="68575" anchor="ctr"/>
                </a:tc>
              </a:tr>
              <a:tr h="244325">
                <a:tc>
                  <a:txBody>
                    <a:bodyPr/>
                    <a:lstStyle/>
                    <a:p>
                      <a:pPr indent="0" lvl="0" marL="0" marR="0" rtl="0" algn="l">
                        <a:spcBef>
                          <a:spcPts val="0"/>
                        </a:spcBef>
                        <a:spcAft>
                          <a:spcPts val="0"/>
                        </a:spcAft>
                        <a:buNone/>
                      </a:pPr>
                      <a:r>
                        <a:t/>
                      </a:r>
                      <a:endParaRPr b="1" sz="1100">
                        <a:solidFill>
                          <a:srgbClr val="002060"/>
                        </a:solidFill>
                        <a:latin typeface="Calibri"/>
                        <a:ea typeface="Calibri"/>
                        <a:cs typeface="Calibri"/>
                        <a:sym typeface="Calibri"/>
                      </a:endParaRPr>
                    </a:p>
                  </a:txBody>
                  <a:tcPr marT="34300" marB="34300" marR="68575" marL="68575" anchor="ctr"/>
                </a:tc>
                <a:tc>
                  <a:txBody>
                    <a:bodyPr/>
                    <a:lstStyle/>
                    <a:p>
                      <a:pPr indent="0" lvl="0" marL="0" marR="0" rtl="0" algn="l">
                        <a:spcBef>
                          <a:spcPts val="0"/>
                        </a:spcBef>
                        <a:spcAft>
                          <a:spcPts val="0"/>
                        </a:spcAft>
                        <a:buNone/>
                      </a:pPr>
                      <a:r>
                        <a:t/>
                      </a:r>
                      <a:endParaRPr b="1" sz="1100">
                        <a:solidFill>
                          <a:srgbClr val="002060"/>
                        </a:solidFill>
                        <a:latin typeface="Calibri"/>
                        <a:ea typeface="Calibri"/>
                        <a:cs typeface="Calibri"/>
                        <a:sym typeface="Calibri"/>
                      </a:endParaRPr>
                    </a:p>
                  </a:txBody>
                  <a:tcPr marT="34300" marB="34300" marR="68575" marL="68575" anchor="ctr"/>
                </a:tc>
                <a:tc>
                  <a:txBody>
                    <a:bodyPr/>
                    <a:lstStyle/>
                    <a:p>
                      <a:pPr indent="0" lvl="0" marL="0" marR="0" rtl="0" algn="l">
                        <a:spcBef>
                          <a:spcPts val="0"/>
                        </a:spcBef>
                        <a:spcAft>
                          <a:spcPts val="0"/>
                        </a:spcAft>
                        <a:buNone/>
                      </a:pPr>
                      <a:r>
                        <a:t/>
                      </a:r>
                      <a:endParaRPr b="1" sz="1100">
                        <a:solidFill>
                          <a:srgbClr val="002060"/>
                        </a:solidFill>
                        <a:latin typeface="Calibri"/>
                        <a:ea typeface="Calibri"/>
                        <a:cs typeface="Calibri"/>
                        <a:sym typeface="Calibri"/>
                      </a:endParaRPr>
                    </a:p>
                  </a:txBody>
                  <a:tcPr marT="34300" marB="34300" marR="68575" marL="68575" anchor="ctr"/>
                </a:tc>
                <a:tc>
                  <a:txBody>
                    <a:bodyPr/>
                    <a:lstStyle/>
                    <a:p>
                      <a:pPr indent="0" lvl="0" marL="0" marR="0" rtl="0" algn="l">
                        <a:spcBef>
                          <a:spcPts val="0"/>
                        </a:spcBef>
                        <a:spcAft>
                          <a:spcPts val="0"/>
                        </a:spcAft>
                        <a:buNone/>
                      </a:pPr>
                      <a:r>
                        <a:t/>
                      </a:r>
                      <a:endParaRPr b="1" sz="1100">
                        <a:solidFill>
                          <a:srgbClr val="002060"/>
                        </a:solidFill>
                        <a:latin typeface="Calibri"/>
                        <a:ea typeface="Calibri"/>
                        <a:cs typeface="Calibri"/>
                        <a:sym typeface="Calibri"/>
                      </a:endParaRPr>
                    </a:p>
                  </a:txBody>
                  <a:tcPr marT="34300" marB="34300" marR="68575" marL="68575" anchor="ctr"/>
                </a:tc>
                <a:tc>
                  <a:txBody>
                    <a:bodyPr/>
                    <a:lstStyle/>
                    <a:p>
                      <a:pPr indent="0" lvl="0" marL="0" marR="0" rtl="0" algn="l">
                        <a:spcBef>
                          <a:spcPts val="0"/>
                        </a:spcBef>
                        <a:spcAft>
                          <a:spcPts val="0"/>
                        </a:spcAft>
                        <a:buNone/>
                      </a:pPr>
                      <a:r>
                        <a:t/>
                      </a:r>
                      <a:endParaRPr b="1" sz="1100">
                        <a:solidFill>
                          <a:srgbClr val="002060"/>
                        </a:solidFill>
                        <a:latin typeface="Calibri"/>
                        <a:ea typeface="Calibri"/>
                        <a:cs typeface="Calibri"/>
                        <a:sym typeface="Calibri"/>
                      </a:endParaRPr>
                    </a:p>
                  </a:txBody>
                  <a:tcPr marT="34300" marB="34300" marR="68575" marL="68575" anchor="ctr"/>
                </a:tc>
              </a:tr>
              <a:tr h="244325">
                <a:tc>
                  <a:txBody>
                    <a:bodyPr/>
                    <a:lstStyle/>
                    <a:p>
                      <a:pPr indent="0" lvl="0" marL="0" marR="0" rtl="0" algn="l">
                        <a:spcBef>
                          <a:spcPts val="0"/>
                        </a:spcBef>
                        <a:spcAft>
                          <a:spcPts val="0"/>
                        </a:spcAft>
                        <a:buNone/>
                      </a:pPr>
                      <a:r>
                        <a:t/>
                      </a:r>
                      <a:endParaRPr b="1" sz="1100">
                        <a:solidFill>
                          <a:srgbClr val="002060"/>
                        </a:solidFill>
                        <a:latin typeface="Calibri"/>
                        <a:ea typeface="Calibri"/>
                        <a:cs typeface="Calibri"/>
                        <a:sym typeface="Calibri"/>
                      </a:endParaRPr>
                    </a:p>
                  </a:txBody>
                  <a:tcPr marT="34300" marB="34300" marR="68575" marL="68575" anchor="ctr"/>
                </a:tc>
                <a:tc>
                  <a:txBody>
                    <a:bodyPr/>
                    <a:lstStyle/>
                    <a:p>
                      <a:pPr indent="0" lvl="0" marL="0" marR="0" rtl="0" algn="l">
                        <a:spcBef>
                          <a:spcPts val="0"/>
                        </a:spcBef>
                        <a:spcAft>
                          <a:spcPts val="0"/>
                        </a:spcAft>
                        <a:buNone/>
                      </a:pPr>
                      <a:r>
                        <a:t/>
                      </a:r>
                      <a:endParaRPr b="1" sz="1100">
                        <a:solidFill>
                          <a:srgbClr val="002060"/>
                        </a:solidFill>
                        <a:latin typeface="Calibri"/>
                        <a:ea typeface="Calibri"/>
                        <a:cs typeface="Calibri"/>
                        <a:sym typeface="Calibri"/>
                      </a:endParaRPr>
                    </a:p>
                  </a:txBody>
                  <a:tcPr marT="34300" marB="34300" marR="68575" marL="68575" anchor="ctr"/>
                </a:tc>
                <a:tc>
                  <a:txBody>
                    <a:bodyPr/>
                    <a:lstStyle/>
                    <a:p>
                      <a:pPr indent="0" lvl="0" marL="0" marR="0" rtl="0" algn="l">
                        <a:spcBef>
                          <a:spcPts val="0"/>
                        </a:spcBef>
                        <a:spcAft>
                          <a:spcPts val="0"/>
                        </a:spcAft>
                        <a:buNone/>
                      </a:pPr>
                      <a:r>
                        <a:t/>
                      </a:r>
                      <a:endParaRPr b="1" sz="1100">
                        <a:solidFill>
                          <a:srgbClr val="002060"/>
                        </a:solidFill>
                        <a:latin typeface="Calibri"/>
                        <a:ea typeface="Calibri"/>
                        <a:cs typeface="Calibri"/>
                        <a:sym typeface="Calibri"/>
                      </a:endParaRPr>
                    </a:p>
                  </a:txBody>
                  <a:tcPr marT="34300" marB="34300" marR="68575" marL="68575" anchor="ctr"/>
                </a:tc>
                <a:tc>
                  <a:txBody>
                    <a:bodyPr/>
                    <a:lstStyle/>
                    <a:p>
                      <a:pPr indent="0" lvl="0" marL="0" marR="0" rtl="0" algn="l">
                        <a:spcBef>
                          <a:spcPts val="0"/>
                        </a:spcBef>
                        <a:spcAft>
                          <a:spcPts val="0"/>
                        </a:spcAft>
                        <a:buNone/>
                      </a:pPr>
                      <a:r>
                        <a:t/>
                      </a:r>
                      <a:endParaRPr b="1" sz="1100">
                        <a:solidFill>
                          <a:srgbClr val="002060"/>
                        </a:solidFill>
                        <a:latin typeface="Calibri"/>
                        <a:ea typeface="Calibri"/>
                        <a:cs typeface="Calibri"/>
                        <a:sym typeface="Calibri"/>
                      </a:endParaRPr>
                    </a:p>
                  </a:txBody>
                  <a:tcPr marT="34300" marB="34300" marR="68575" marL="68575" anchor="ctr"/>
                </a:tc>
                <a:tc>
                  <a:txBody>
                    <a:bodyPr/>
                    <a:lstStyle/>
                    <a:p>
                      <a:pPr indent="0" lvl="0" marL="0" marR="0" rtl="0" algn="l">
                        <a:spcBef>
                          <a:spcPts val="0"/>
                        </a:spcBef>
                        <a:spcAft>
                          <a:spcPts val="0"/>
                        </a:spcAft>
                        <a:buNone/>
                      </a:pPr>
                      <a:r>
                        <a:t/>
                      </a:r>
                      <a:endParaRPr b="1" sz="1100">
                        <a:solidFill>
                          <a:srgbClr val="002060"/>
                        </a:solidFill>
                        <a:latin typeface="Calibri"/>
                        <a:ea typeface="Calibri"/>
                        <a:cs typeface="Calibri"/>
                        <a:sym typeface="Calibri"/>
                      </a:endParaRPr>
                    </a:p>
                  </a:txBody>
                  <a:tcPr marT="34300" marB="34300" marR="68575" marL="68575" anchor="ctr"/>
                </a:tc>
              </a:tr>
            </a:tbl>
          </a:graphicData>
        </a:graphic>
      </p:graphicFrame>
      <p:sp>
        <p:nvSpPr>
          <p:cNvPr id="765" name="Google Shape;765;p9"/>
          <p:cNvSpPr txBox="1"/>
          <p:nvPr>
            <p:ph idx="12" type="sldNum"/>
          </p:nvPr>
        </p:nvSpPr>
        <p:spPr>
          <a:xfrm>
            <a:off x="10945368" y="457200"/>
            <a:ext cx="987552" cy="27432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solidFill>
                  <a:srgbClr val="F5F5F5"/>
                </a:solidFill>
              </a:rPr>
              <a:t>‹#›</a:t>
            </a:fld>
            <a:endParaRPr>
              <a:solidFill>
                <a:srgbClr val="F5F5F5"/>
              </a:solidFill>
            </a:endParaRPr>
          </a:p>
        </p:txBody>
      </p:sp>
      <p:sp>
        <p:nvSpPr>
          <p:cNvPr id="766" name="Google Shape;766;p9"/>
          <p:cNvSpPr/>
          <p:nvPr/>
        </p:nvSpPr>
        <p:spPr>
          <a:xfrm>
            <a:off x="4262890" y="875782"/>
            <a:ext cx="7085696" cy="170297"/>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rgbClr val="000000"/>
              </a:solidFill>
              <a:latin typeface="EB Garamond"/>
              <a:ea typeface="EB Garamond"/>
              <a:cs typeface="EB Garamond"/>
              <a:sym typeface="EB Garamond"/>
            </a:endParaRPr>
          </a:p>
        </p:txBody>
      </p:sp>
      <p:sp>
        <p:nvSpPr>
          <p:cNvPr id="767" name="Google Shape;767;p9"/>
          <p:cNvSpPr txBox="1"/>
          <p:nvPr/>
        </p:nvSpPr>
        <p:spPr>
          <a:xfrm>
            <a:off x="3419476" y="324379"/>
            <a:ext cx="8772524" cy="5078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700">
                <a:solidFill>
                  <a:srgbClr val="000000"/>
                </a:solidFill>
                <a:latin typeface="Century Schoolbook"/>
                <a:ea typeface="Century Schoolbook"/>
                <a:cs typeface="Century Schoolbook"/>
                <a:sym typeface="Century Schoolbook"/>
              </a:rPr>
              <a:t>FY24 Strategic Plan Break-out</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APS 4">
      <a:dk1>
        <a:srgbClr val="000000"/>
      </a:dk1>
      <a:lt1>
        <a:srgbClr val="FFFFFF"/>
      </a:lt1>
      <a:dk2>
        <a:srgbClr val="0083A9"/>
      </a:dk2>
      <a:lt2>
        <a:srgbClr val="E7E6E6"/>
      </a:lt2>
      <a:accent1>
        <a:srgbClr val="F3CF45"/>
      </a:accent1>
      <a:accent2>
        <a:srgbClr val="D47B22"/>
      </a:accent2>
      <a:accent3>
        <a:srgbClr val="0083A9"/>
      </a:accent3>
      <a:accent4>
        <a:srgbClr val="A92A91"/>
      </a:accent4>
      <a:accent5>
        <a:srgbClr val="595B5D"/>
      </a:accent5>
      <a:accent6>
        <a:srgbClr val="159839"/>
      </a:accent6>
      <a:hlink>
        <a:srgbClr val="D47B22"/>
      </a:hlink>
      <a:folHlink>
        <a:srgbClr val="15983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2022 Principal's Report Template - Mtg 1">
  <a:themeElements>
    <a:clrScheme name="APS 4">
      <a:dk1>
        <a:srgbClr val="000000"/>
      </a:dk1>
      <a:lt1>
        <a:srgbClr val="FFFFFF"/>
      </a:lt1>
      <a:dk2>
        <a:srgbClr val="0083A9"/>
      </a:dk2>
      <a:lt2>
        <a:srgbClr val="E7E6E6"/>
      </a:lt2>
      <a:accent1>
        <a:srgbClr val="F3CF45"/>
      </a:accent1>
      <a:accent2>
        <a:srgbClr val="D47B22"/>
      </a:accent2>
      <a:accent3>
        <a:srgbClr val="0083A9"/>
      </a:accent3>
      <a:accent4>
        <a:srgbClr val="A92A91"/>
      </a:accent4>
      <a:accent5>
        <a:srgbClr val="595B5D"/>
      </a:accent5>
      <a:accent6>
        <a:srgbClr val="159839"/>
      </a:accent6>
      <a:hlink>
        <a:srgbClr val="D47B22"/>
      </a:hlink>
      <a:folHlink>
        <a:srgbClr val="15983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1_Office Theme">
  <a:themeElements>
    <a:clrScheme name="APS 4">
      <a:dk1>
        <a:srgbClr val="000000"/>
      </a:dk1>
      <a:lt1>
        <a:srgbClr val="FFFFFF"/>
      </a:lt1>
      <a:dk2>
        <a:srgbClr val="0083A9"/>
      </a:dk2>
      <a:lt2>
        <a:srgbClr val="E7E6E6"/>
      </a:lt2>
      <a:accent1>
        <a:srgbClr val="F3CF45"/>
      </a:accent1>
      <a:accent2>
        <a:srgbClr val="D47B22"/>
      </a:accent2>
      <a:accent3>
        <a:srgbClr val="0083A9"/>
      </a:accent3>
      <a:accent4>
        <a:srgbClr val="A92A91"/>
      </a:accent4>
      <a:accent5>
        <a:srgbClr val="595B5D"/>
      </a:accent5>
      <a:accent6>
        <a:srgbClr val="159839"/>
      </a:accent6>
      <a:hlink>
        <a:srgbClr val="D47B22"/>
      </a:hlink>
      <a:folHlink>
        <a:srgbClr val="15983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Custom Design">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2014-12-15T21:46:52Z</dcterms:created>
  <dc:creator>Graphics Designer Office of Communications</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0x0101009B088E750FB87F439BAD6BE3B18C0B0C</vt:lpwstr>
  </property>
  <property fmtid="{D5CDD505-2E9C-101B-9397-08002B2CF9AE}" pid="3" name="MediaServiceImageTags">
    <vt:lpwstr/>
  </property>
</Properties>
</file>